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6"/>
  </p:notesMasterIdLst>
  <p:sldIdLst>
    <p:sldId id="256" r:id="rId2"/>
    <p:sldId id="680" r:id="rId3"/>
    <p:sldId id="257" r:id="rId4"/>
    <p:sldId id="681" r:id="rId5"/>
    <p:sldId id="258" r:id="rId6"/>
    <p:sldId id="682" r:id="rId7"/>
    <p:sldId id="259" r:id="rId8"/>
    <p:sldId id="683" r:id="rId9"/>
    <p:sldId id="260" r:id="rId10"/>
    <p:sldId id="684" r:id="rId11"/>
    <p:sldId id="261" r:id="rId12"/>
    <p:sldId id="685" r:id="rId13"/>
    <p:sldId id="262" r:id="rId14"/>
    <p:sldId id="686" r:id="rId15"/>
    <p:sldId id="263" r:id="rId16"/>
    <p:sldId id="687" r:id="rId17"/>
    <p:sldId id="266" r:id="rId18"/>
    <p:sldId id="688" r:id="rId19"/>
    <p:sldId id="264" r:id="rId20"/>
    <p:sldId id="689" r:id="rId21"/>
    <p:sldId id="265" r:id="rId22"/>
    <p:sldId id="690" r:id="rId23"/>
    <p:sldId id="268" r:id="rId24"/>
    <p:sldId id="691" r:id="rId25"/>
    <p:sldId id="267" r:id="rId26"/>
    <p:sldId id="692" r:id="rId27"/>
    <p:sldId id="270" r:id="rId28"/>
    <p:sldId id="693" r:id="rId29"/>
    <p:sldId id="269" r:id="rId30"/>
    <p:sldId id="694" r:id="rId31"/>
    <p:sldId id="272" r:id="rId32"/>
    <p:sldId id="695" r:id="rId33"/>
    <p:sldId id="274" r:id="rId34"/>
    <p:sldId id="696" r:id="rId35"/>
    <p:sldId id="271" r:id="rId36"/>
    <p:sldId id="697" r:id="rId37"/>
    <p:sldId id="273" r:id="rId38"/>
    <p:sldId id="698" r:id="rId39"/>
    <p:sldId id="276" r:id="rId40"/>
    <p:sldId id="699" r:id="rId41"/>
    <p:sldId id="275" r:id="rId42"/>
    <p:sldId id="700" r:id="rId43"/>
    <p:sldId id="279" r:id="rId44"/>
    <p:sldId id="701" r:id="rId45"/>
    <p:sldId id="278" r:id="rId46"/>
    <p:sldId id="702" r:id="rId47"/>
    <p:sldId id="280" r:id="rId48"/>
    <p:sldId id="703" r:id="rId49"/>
    <p:sldId id="281" r:id="rId50"/>
    <p:sldId id="704" r:id="rId51"/>
    <p:sldId id="282" r:id="rId52"/>
    <p:sldId id="705" r:id="rId53"/>
    <p:sldId id="277" r:id="rId54"/>
    <p:sldId id="706" r:id="rId55"/>
    <p:sldId id="284" r:id="rId56"/>
    <p:sldId id="707" r:id="rId57"/>
    <p:sldId id="283" r:id="rId58"/>
    <p:sldId id="708" r:id="rId59"/>
    <p:sldId id="286" r:id="rId60"/>
    <p:sldId id="710" r:id="rId61"/>
    <p:sldId id="709" r:id="rId62"/>
    <p:sldId id="711" r:id="rId63"/>
    <p:sldId id="285" r:id="rId64"/>
    <p:sldId id="712" r:id="rId65"/>
    <p:sldId id="288" r:id="rId66"/>
    <p:sldId id="713" r:id="rId67"/>
    <p:sldId id="287" r:id="rId68"/>
    <p:sldId id="290" r:id="rId69"/>
    <p:sldId id="714" r:id="rId70"/>
    <p:sldId id="289" r:id="rId71"/>
    <p:sldId id="715" r:id="rId72"/>
    <p:sldId id="292" r:id="rId73"/>
    <p:sldId id="716" r:id="rId74"/>
    <p:sldId id="291" r:id="rId75"/>
    <p:sldId id="717" r:id="rId76"/>
    <p:sldId id="294" r:id="rId77"/>
    <p:sldId id="718" r:id="rId78"/>
    <p:sldId id="293" r:id="rId79"/>
    <p:sldId id="719" r:id="rId80"/>
    <p:sldId id="296" r:id="rId81"/>
    <p:sldId id="720" r:id="rId82"/>
    <p:sldId id="721" r:id="rId83"/>
    <p:sldId id="576" r:id="rId84"/>
    <p:sldId id="295" r:id="rId85"/>
    <p:sldId id="723" r:id="rId86"/>
    <p:sldId id="298" r:id="rId87"/>
    <p:sldId id="725" r:id="rId88"/>
    <p:sldId id="297" r:id="rId89"/>
    <p:sldId id="726" r:id="rId90"/>
    <p:sldId id="724" r:id="rId91"/>
    <p:sldId id="727" r:id="rId92"/>
    <p:sldId id="304" r:id="rId93"/>
    <p:sldId id="728" r:id="rId94"/>
    <p:sldId id="303" r:id="rId95"/>
    <p:sldId id="729" r:id="rId96"/>
    <p:sldId id="306" r:id="rId97"/>
    <p:sldId id="730" r:id="rId98"/>
    <p:sldId id="305" r:id="rId99"/>
    <p:sldId id="731" r:id="rId100"/>
    <p:sldId id="308" r:id="rId101"/>
    <p:sldId id="732" r:id="rId102"/>
    <p:sldId id="307" r:id="rId103"/>
    <p:sldId id="733" r:id="rId104"/>
    <p:sldId id="310" r:id="rId105"/>
    <p:sldId id="738" r:id="rId106"/>
    <p:sldId id="734" r:id="rId107"/>
    <p:sldId id="739" r:id="rId108"/>
    <p:sldId id="735" r:id="rId109"/>
    <p:sldId id="740" r:id="rId110"/>
    <p:sldId id="741" r:id="rId111"/>
    <p:sldId id="742" r:id="rId112"/>
    <p:sldId id="737" r:id="rId113"/>
    <p:sldId id="743" r:id="rId114"/>
    <p:sldId id="309" r:id="rId115"/>
    <p:sldId id="748" r:id="rId116"/>
    <p:sldId id="329" r:id="rId117"/>
    <p:sldId id="749" r:id="rId118"/>
    <p:sldId id="744" r:id="rId119"/>
    <p:sldId id="750" r:id="rId120"/>
    <p:sldId id="585" r:id="rId121"/>
    <p:sldId id="604" r:id="rId122"/>
    <p:sldId id="605" r:id="rId123"/>
    <p:sldId id="606" r:id="rId124"/>
    <p:sldId id="745" r:id="rId125"/>
    <p:sldId id="751" r:id="rId126"/>
    <p:sldId id="746" r:id="rId127"/>
    <p:sldId id="757" r:id="rId128"/>
    <p:sldId id="747" r:id="rId129"/>
    <p:sldId id="759" r:id="rId130"/>
    <p:sldId id="589" r:id="rId131"/>
    <p:sldId id="607" r:id="rId132"/>
    <p:sldId id="608" r:id="rId133"/>
    <p:sldId id="758" r:id="rId134"/>
    <p:sldId id="760" r:id="rId135"/>
    <p:sldId id="753" r:id="rId136"/>
    <p:sldId id="761" r:id="rId137"/>
    <p:sldId id="754" r:id="rId138"/>
    <p:sldId id="764" r:id="rId139"/>
    <p:sldId id="762" r:id="rId140"/>
    <p:sldId id="765" r:id="rId141"/>
    <p:sldId id="609" r:id="rId142"/>
    <p:sldId id="610" r:id="rId143"/>
    <p:sldId id="763" r:id="rId144"/>
    <p:sldId id="766" r:id="rId145"/>
    <p:sldId id="755" r:id="rId146"/>
    <p:sldId id="767" r:id="rId147"/>
    <p:sldId id="756" r:id="rId148"/>
    <p:sldId id="771" r:id="rId149"/>
    <p:sldId id="768" r:id="rId150"/>
    <p:sldId id="775" r:id="rId151"/>
    <p:sldId id="772" r:id="rId152"/>
    <p:sldId id="776" r:id="rId153"/>
    <p:sldId id="773" r:id="rId154"/>
    <p:sldId id="779" r:id="rId155"/>
    <p:sldId id="777" r:id="rId156"/>
    <p:sldId id="780" r:id="rId157"/>
    <p:sldId id="781" r:id="rId158"/>
    <p:sldId id="782" r:id="rId159"/>
    <p:sldId id="778" r:id="rId160"/>
    <p:sldId id="783" r:id="rId161"/>
    <p:sldId id="774" r:id="rId162"/>
    <p:sldId id="787" r:id="rId163"/>
    <p:sldId id="784" r:id="rId164"/>
    <p:sldId id="788" r:id="rId165"/>
    <p:sldId id="785" r:id="rId166"/>
    <p:sldId id="793" r:id="rId167"/>
    <p:sldId id="789" r:id="rId168"/>
    <p:sldId id="796" r:id="rId169"/>
    <p:sldId id="794" r:id="rId170"/>
    <p:sldId id="797" r:id="rId171"/>
    <p:sldId id="795" r:id="rId172"/>
    <p:sldId id="798" r:id="rId173"/>
    <p:sldId id="790" r:id="rId174"/>
    <p:sldId id="799" r:id="rId175"/>
    <p:sldId id="528" r:id="rId176"/>
    <p:sldId id="542" r:id="rId177"/>
    <p:sldId id="791" r:id="rId178"/>
    <p:sldId id="800" r:id="rId179"/>
    <p:sldId id="792" r:id="rId180"/>
    <p:sldId id="801" r:id="rId181"/>
    <p:sldId id="786" r:id="rId182"/>
    <p:sldId id="802" r:id="rId183"/>
    <p:sldId id="769" r:id="rId184"/>
    <p:sldId id="807" r:id="rId185"/>
    <p:sldId id="803" r:id="rId186"/>
    <p:sldId id="808" r:id="rId187"/>
    <p:sldId id="804" r:id="rId188"/>
    <p:sldId id="809" r:id="rId189"/>
    <p:sldId id="805" r:id="rId190"/>
    <p:sldId id="810" r:id="rId191"/>
    <p:sldId id="806" r:id="rId192"/>
    <p:sldId id="814" r:id="rId193"/>
    <p:sldId id="811" r:id="rId194"/>
    <p:sldId id="815" r:id="rId195"/>
    <p:sldId id="812" r:id="rId196"/>
    <p:sldId id="816" r:id="rId197"/>
    <p:sldId id="813" r:id="rId198"/>
    <p:sldId id="818" r:id="rId199"/>
    <p:sldId id="817" r:id="rId200"/>
    <p:sldId id="819" r:id="rId201"/>
    <p:sldId id="770" r:id="rId202"/>
    <p:sldId id="821" r:id="rId203"/>
    <p:sldId id="820" r:id="rId204"/>
    <p:sldId id="822" r:id="rId20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780" y="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notesMaster" Target="notesMasters/notesMaster1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theme" Target="theme/theme1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C046B-FFF2-4FFE-877C-7B95924AA60F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277DD-5688-424E-B987-4A7D0F5A41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99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277DD-5688-424E-B987-4A7D0F5A410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8081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4831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7536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018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9640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6674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8387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75768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372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0185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7374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277DD-5688-424E-B987-4A7D0F5A410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1737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31525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277DD-5688-424E-B987-4A7D0F5A4109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96543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277DD-5688-424E-B987-4A7D0F5A4109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9126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277DD-5688-424E-B987-4A7D0F5A4109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12470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3249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2751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372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122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7AD408-0393-3054-BC53-F53AF3351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F9B6EFC-48A8-8409-F68D-C628BA69E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95D2F-EBDC-2D68-6A0E-3184A753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F2A0F0-4782-AF87-725E-9562826D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F7253D-1B0A-94AE-BCDE-11AC27BD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50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670E7D-8B99-23BA-3822-1675F8C1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F2255C5-F9B3-843C-9BAC-1BCD5A7B0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608191-3EC0-EA50-9F98-A3F9E55A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FD356-0355-784D-BAC7-A3F0FF02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3D37FD-7768-BBA0-4687-36F5B0A4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9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5630E2-659F-BEC1-E14B-EBB96B291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EFB55F-4AE0-55AD-A6A7-15A1DD64D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8BEBDF-1CC0-3312-5FE7-05D0AD01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CD7F07-D9DC-97AF-8D98-E37A8102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9B0778-A7CE-87E6-3E83-0A5E8360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94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9AF2DC-A327-F981-F44B-8E9EC28C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3CCCD-BCE9-8415-86A1-D8A427F0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4553C3-536F-33C9-A52E-7867048A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BD453D-8BA7-762B-7F64-E75363F74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0D95B2-F7A6-01A4-1D1E-BB8E0C28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769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875FE5-5C47-5F03-FEDF-257FFD0D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D0B743-4AD1-38BC-99ED-6CFD65AC6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7C0CBB-C693-A1C7-90BC-CD125CA18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97B4E1-8D58-AACA-CD4D-DE416E5E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79DC1B-0793-24B3-7FCF-7F256F20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44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373405-8F71-2B1E-B6BA-D18B0C6E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75821D-7FFE-DF62-81F1-1881C2961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EC7BB0-9514-1985-7ABC-435FD41BE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7180C0-6F09-E683-9AC6-368672B1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CBEC03-D9CB-452B-AC67-4484040E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1BD2C1-DB87-6193-1B1A-B4704E8A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34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5449F1-AAA9-20F5-5E71-FD41897D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86DB73-EC60-6AB7-9686-10C22A5E9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16EFBC-8E7B-62FC-5CBB-0F1930FEB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657022-3B72-BF1B-8624-6F410C90D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838775F-B57F-9F34-A6A0-8B71F11E8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D537B7D-14E4-28EF-EA9A-D3F795A2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64F0445-50A4-4C2F-B91B-439149AB1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B451AD0-41D0-08B6-A519-7EF5D964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78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E6BA47-836A-E8C2-2533-7CC3AD14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4100A09-0999-3DBF-C6A9-BB9CFF25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177B057-24B6-A0E6-82DA-C69BF05F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5CFCE-4259-B79C-68F5-FACD7D8D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3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4EFE29C-90A1-FA77-CEAC-4A7A7723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D9AE96F-72B5-3534-0763-04EFF58E6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BB03FC-32F1-9B72-B20A-C1832AC7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44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E89CC8-E0A8-FD54-35F1-D72AE525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6A606F-0FD6-B626-A0A4-3CEAD06C5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2E1174-9E39-365F-196D-1178F8EF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134DF3B-E540-F161-347A-12C2C0E70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DBBCF5-999D-6E10-A951-428AD7E0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3987BF3-8133-F219-084C-1C48F2F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90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1D6705-73BD-2D7F-6909-D5D4ACA0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FB26EF7-A7AD-0E17-C825-B17E5E131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F19E39B-70DA-87E5-58A7-2598F015C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5B25F3-D22C-C549-D7FA-FB6F4337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D41272B-722E-834F-4C3D-A85FC705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7379BE-DBE6-D2DC-B2F4-64634A52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97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9B90AE2-3A4B-4531-349A-27027241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B9ED4A-879F-B968-A8D2-F199018E0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6B296C-3956-AE62-F033-C8D4749C7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9F7DD-FC11-40A4-ABB9-01A2485A53E6}" type="datetimeFigureOut">
              <a:rPr kumimoji="1" lang="ja-JP" altLang="en-US" smtClean="0"/>
              <a:t>2024/12/26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CE1AAB-443C-537F-9BCF-74687A090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54B282-F129-69CC-3214-E5469D2F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3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BC532A-D2AF-6049-5ED3-51433B2D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966708"/>
            <a:ext cx="9888330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EC8B97-F361-8FA1-68CF-5622487F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1799802"/>
            <a:ext cx="7602011" cy="299126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1EB6247-F125-73C9-F85C-4D1471544460}"/>
              </a:ext>
            </a:extLst>
          </p:cNvPr>
          <p:cNvSpPr/>
          <p:nvPr/>
        </p:nvSpPr>
        <p:spPr>
          <a:xfrm>
            <a:off x="2784861" y="4225844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1913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2B23A96-3186-C2A0-9385-C864F6DE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406982"/>
            <a:ext cx="10698068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663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2B23A96-3186-C2A0-9385-C864F6DEE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1406982"/>
            <a:ext cx="10698068" cy="371526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2ABD67F-901C-9C90-B098-F73B88B18B2D}"/>
              </a:ext>
            </a:extLst>
          </p:cNvPr>
          <p:cNvSpPr/>
          <p:nvPr/>
        </p:nvSpPr>
        <p:spPr>
          <a:xfrm>
            <a:off x="1352763" y="302341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5149366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4FB01C7-065F-3273-4640-8779E68E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1090286"/>
            <a:ext cx="10659963" cy="467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487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4FB01C7-065F-3273-4640-8779E68E1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1090286"/>
            <a:ext cx="10659963" cy="467742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C4244B1-4A61-F774-528F-C3EAD73DE49B}"/>
              </a:ext>
            </a:extLst>
          </p:cNvPr>
          <p:cNvSpPr/>
          <p:nvPr/>
        </p:nvSpPr>
        <p:spPr>
          <a:xfrm>
            <a:off x="8709060" y="528373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781330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EC4D979-A126-287C-1D99-9C96F0E0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51" y="817370"/>
            <a:ext cx="6839905" cy="6763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444428-9E17-9C45-6CF7-D99A9436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51" y="1587071"/>
            <a:ext cx="10250330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92920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EEC4D979-A126-287C-1D99-9C96F0E03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51" y="817370"/>
            <a:ext cx="6839905" cy="67636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ED444428-9E17-9C45-6CF7-D99A94366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851" y="1587071"/>
            <a:ext cx="10250330" cy="411537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D3B3B4F-1FDE-03A4-10F8-BDEF616CF2E1}"/>
              </a:ext>
            </a:extLst>
          </p:cNvPr>
          <p:cNvSpPr/>
          <p:nvPr/>
        </p:nvSpPr>
        <p:spPr>
          <a:xfrm>
            <a:off x="1073577" y="475975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387452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933539-F0BC-E55D-46FB-3DCD1CE1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1173583"/>
            <a:ext cx="10831437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7538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933539-F0BC-E55D-46FB-3DCD1CE1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1173583"/>
            <a:ext cx="10831437" cy="418205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61BA718-56B4-1692-9046-678F1DDF7326}"/>
              </a:ext>
            </a:extLst>
          </p:cNvPr>
          <p:cNvSpPr/>
          <p:nvPr/>
        </p:nvSpPr>
        <p:spPr>
          <a:xfrm>
            <a:off x="1227690" y="328516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648746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14A582-AC36-7C40-05F2-CA069105E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1" y="715744"/>
            <a:ext cx="10195841" cy="97395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F8D0F9B-0933-A73F-1D7A-5E087F47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10" y="1888646"/>
            <a:ext cx="9161924" cy="327965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5EB02E6-0CC4-3AF5-D54B-A926D0C8F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125" y="5367242"/>
            <a:ext cx="8773749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8427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14A582-AC36-7C40-05F2-CA069105E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51" y="715744"/>
            <a:ext cx="10195841" cy="97395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F8D0F9B-0933-A73F-1D7A-5E087F47F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110" y="1888646"/>
            <a:ext cx="9161924" cy="327965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5EB02E6-0CC4-3AF5-D54B-A926D0C8F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9125" y="5367242"/>
            <a:ext cx="8773749" cy="55252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20FE107-9974-8077-8ED6-AA9FB0118A85}"/>
              </a:ext>
            </a:extLst>
          </p:cNvPr>
          <p:cNvSpPr/>
          <p:nvPr/>
        </p:nvSpPr>
        <p:spPr>
          <a:xfrm>
            <a:off x="9210710" y="544071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003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96D5BF-7784-1CD1-8E9F-09AE66D4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657102"/>
            <a:ext cx="9993120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97953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E7FD47-5E22-A08F-0B2A-CC6872B78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1178784"/>
            <a:ext cx="10888595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5571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E7FD47-5E22-A08F-0B2A-CC6872B78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1178784"/>
            <a:ext cx="10888595" cy="32675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6CFCE8D-ED1D-AEA2-55B2-6ABC5686D607}"/>
              </a:ext>
            </a:extLst>
          </p:cNvPr>
          <p:cNvSpPr/>
          <p:nvPr/>
        </p:nvSpPr>
        <p:spPr>
          <a:xfrm>
            <a:off x="3693488" y="386876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C10BBA4-12F4-0E98-91DB-A12F3AE92BB4}"/>
              </a:ext>
            </a:extLst>
          </p:cNvPr>
          <p:cNvSpPr txBox="1"/>
          <p:nvPr/>
        </p:nvSpPr>
        <p:spPr>
          <a:xfrm>
            <a:off x="2874065" y="4446315"/>
            <a:ext cx="76489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所要工数：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10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名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×15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日間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=150</a:t>
            </a:r>
          </a:p>
          <a:p>
            <a:r>
              <a:rPr kumimoji="1" lang="ja-JP" altLang="en-US" sz="2000" b="1" dirty="0">
                <a:solidFill>
                  <a:srgbClr val="0070C0"/>
                </a:solidFill>
              </a:rPr>
              <a:t>仕事開始日から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5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日間の工数：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8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名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×5=40</a:t>
            </a:r>
          </a:p>
          <a:p>
            <a:r>
              <a:rPr lang="ja-JP" altLang="en-US" sz="2000" b="1" dirty="0">
                <a:solidFill>
                  <a:srgbClr val="0070C0"/>
                </a:solidFill>
              </a:rPr>
              <a:t>残りの工数：</a:t>
            </a:r>
            <a:r>
              <a:rPr lang="en-US" altLang="ja-JP" sz="2000" b="1" dirty="0">
                <a:solidFill>
                  <a:srgbClr val="0070C0"/>
                </a:solidFill>
              </a:rPr>
              <a:t>150-40=110</a:t>
            </a:r>
          </a:p>
          <a:p>
            <a:r>
              <a:rPr lang="ja-JP" altLang="en-US" sz="2000" b="1" dirty="0">
                <a:solidFill>
                  <a:srgbClr val="0070C0"/>
                </a:solidFill>
              </a:rPr>
              <a:t>残りの日数は</a:t>
            </a:r>
            <a:r>
              <a:rPr lang="en-US" altLang="ja-JP" sz="2000" b="1" dirty="0">
                <a:solidFill>
                  <a:srgbClr val="0070C0"/>
                </a:solidFill>
              </a:rPr>
              <a:t>10</a:t>
            </a:r>
            <a:r>
              <a:rPr lang="ja-JP" altLang="en-US" sz="2000" b="1" dirty="0">
                <a:solidFill>
                  <a:srgbClr val="0070C0"/>
                </a:solidFill>
              </a:rPr>
              <a:t>日間なので、</a:t>
            </a:r>
            <a:r>
              <a:rPr lang="en-US" altLang="ja-JP" sz="2000" b="1" dirty="0">
                <a:solidFill>
                  <a:srgbClr val="0070C0"/>
                </a:solidFill>
              </a:rPr>
              <a:t>110÷10=11(</a:t>
            </a:r>
            <a:r>
              <a:rPr lang="ja-JP" altLang="en-US" sz="2000" b="1" dirty="0">
                <a:solidFill>
                  <a:srgbClr val="0070C0"/>
                </a:solidFill>
              </a:rPr>
              <a:t>名</a:t>
            </a:r>
            <a:r>
              <a:rPr lang="en-US" altLang="ja-JP" sz="2000" b="1" dirty="0">
                <a:solidFill>
                  <a:srgbClr val="0070C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960679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8290016-D638-8FEC-9804-A8FBA7FD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818785"/>
            <a:ext cx="10745700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51760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8290016-D638-8FEC-9804-A8FBA7FDA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818785"/>
            <a:ext cx="10745700" cy="522042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12454F0-966E-B552-0BA7-8C46DEBEF383}"/>
              </a:ext>
            </a:extLst>
          </p:cNvPr>
          <p:cNvSpPr/>
          <p:nvPr/>
        </p:nvSpPr>
        <p:spPr>
          <a:xfrm>
            <a:off x="1340706" y="245093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99402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DD848D4-5A92-C0F8-2E56-23F1FD85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990259"/>
            <a:ext cx="10783805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843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DD848D4-5A92-C0F8-2E56-23F1FD85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990259"/>
            <a:ext cx="10783805" cy="487748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6368D71-A4E3-0B8D-0C47-2BC44A24766F}"/>
              </a:ext>
            </a:extLst>
          </p:cNvPr>
          <p:cNvSpPr/>
          <p:nvPr/>
        </p:nvSpPr>
        <p:spPr>
          <a:xfrm>
            <a:off x="1237965" y="522495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6490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ACCBDD0-1F66-B431-C2B0-A4D65551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1610575"/>
            <a:ext cx="1065996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512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ACCBDD0-1F66-B431-C2B0-A4D65551A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1610575"/>
            <a:ext cx="10659963" cy="314368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884C627-424C-A2EB-C142-490CAECD0C65}"/>
              </a:ext>
            </a:extLst>
          </p:cNvPr>
          <p:cNvSpPr/>
          <p:nvPr/>
        </p:nvSpPr>
        <p:spPr>
          <a:xfrm>
            <a:off x="1320158" y="422836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515454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65608A-E44A-9855-EB60-27269A1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12" y="344581"/>
            <a:ext cx="8303634" cy="15886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38C02BB-B86A-6DDE-5BD8-7BD27A96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889" y="1933231"/>
            <a:ext cx="6806222" cy="241783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A1E483F-57BF-8240-6677-2A7707A9F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172" y="4688462"/>
            <a:ext cx="2582065" cy="144997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6EA6F59-335B-7C17-A7C6-E76F64331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58777"/>
            <a:ext cx="3731708" cy="190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8294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65608A-E44A-9855-EB60-27269A1DF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412" y="344581"/>
            <a:ext cx="8303634" cy="15886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38C02BB-B86A-6DDE-5BD8-7BD27A965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889" y="1933231"/>
            <a:ext cx="6806222" cy="241783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A1E483F-57BF-8240-6677-2A7707A9F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172" y="4688462"/>
            <a:ext cx="2582065" cy="144997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6EA6F59-335B-7C17-A7C6-E76F64331A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4458777"/>
            <a:ext cx="3731708" cy="190934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869F909-FC4F-B3C7-FF8B-3D158293EB7B}"/>
              </a:ext>
            </a:extLst>
          </p:cNvPr>
          <p:cNvSpPr/>
          <p:nvPr/>
        </p:nvSpPr>
        <p:spPr>
          <a:xfrm>
            <a:off x="6116547" y="6020657"/>
            <a:ext cx="314679" cy="2938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258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96D5BF-7784-1CD1-8E9F-09AE66D4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657102"/>
            <a:ext cx="9993120" cy="354379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6E6FC1F-4959-77EE-2515-A5A70071A7DE}"/>
              </a:ext>
            </a:extLst>
          </p:cNvPr>
          <p:cNvSpPr/>
          <p:nvPr/>
        </p:nvSpPr>
        <p:spPr>
          <a:xfrm>
            <a:off x="1654704" y="4636810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30282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A39C90-CD2A-2355-8A54-43841196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63" y="821951"/>
            <a:ext cx="6973273" cy="101931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DD7BC7-3C4B-E92A-6C5C-CD7EDB186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474" y="1598200"/>
            <a:ext cx="6039693" cy="402011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9755B69-D6E5-66EE-D7C5-879E08A55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895" y="5769312"/>
            <a:ext cx="5887272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034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A39C90-CD2A-2355-8A54-438411966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63" y="821951"/>
            <a:ext cx="6973273" cy="101931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EDD7BC7-3C4B-E92A-6C5C-CD7EDB186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474" y="1598200"/>
            <a:ext cx="6039693" cy="402011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9755B69-D6E5-66EE-D7C5-879E08A55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5895" y="5769312"/>
            <a:ext cx="5887272" cy="2667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BC612C7-FBE9-E02D-EEDE-BA3E0AEE5D2D}"/>
              </a:ext>
            </a:extLst>
          </p:cNvPr>
          <p:cNvSpPr/>
          <p:nvPr/>
        </p:nvSpPr>
        <p:spPr>
          <a:xfrm>
            <a:off x="3224111" y="569988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A1D63B1-201D-C4C0-C46C-BB1C240C52F3}"/>
              </a:ext>
            </a:extLst>
          </p:cNvPr>
          <p:cNvSpPr txBox="1"/>
          <p:nvPr/>
        </p:nvSpPr>
        <p:spPr>
          <a:xfrm>
            <a:off x="7079266" y="2617517"/>
            <a:ext cx="310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要素</a:t>
            </a:r>
            <a:r>
              <a:rPr lang="ja-JP" altLang="en-US" b="1" dirty="0">
                <a:solidFill>
                  <a:srgbClr val="0070C0"/>
                </a:solidFill>
              </a:rPr>
              <a:t>数は</a:t>
            </a:r>
            <a:r>
              <a:rPr lang="en-US" altLang="ja-JP" b="1" dirty="0">
                <a:solidFill>
                  <a:srgbClr val="0070C0"/>
                </a:solidFill>
              </a:rPr>
              <a:t>4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1C1941E-19E9-1D71-F0E9-5A7F706D48D4}"/>
              </a:ext>
            </a:extLst>
          </p:cNvPr>
          <p:cNvSpPr txBox="1"/>
          <p:nvPr/>
        </p:nvSpPr>
        <p:spPr>
          <a:xfrm>
            <a:off x="8875272" y="2972333"/>
            <a:ext cx="1305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３</a:t>
            </a:r>
            <a:r>
              <a:rPr lang="ja-JP" altLang="en-US" b="1" dirty="0">
                <a:solidFill>
                  <a:srgbClr val="0070C0"/>
                </a:solidFill>
              </a:rPr>
              <a:t>まで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5D08133-DC25-BAA3-5B2D-1F5CB717184F}"/>
              </a:ext>
            </a:extLst>
          </p:cNvPr>
          <p:cNvCxnSpPr>
            <a:cxnSpLocks/>
          </p:cNvCxnSpPr>
          <p:nvPr/>
        </p:nvCxnSpPr>
        <p:spPr>
          <a:xfrm>
            <a:off x="5023413" y="3239070"/>
            <a:ext cx="28242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8291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3EDD7BC7-3C4B-E92A-6C5C-CD7EDB186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37" b="30687"/>
          <a:stretch/>
        </p:blipFill>
        <p:spPr>
          <a:xfrm>
            <a:off x="2344527" y="922620"/>
            <a:ext cx="6039693" cy="180004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9755B69-D6E5-66EE-D7C5-879E08A55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447" y="5191712"/>
            <a:ext cx="5887272" cy="2667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BC612C7-FBE9-E02D-EEDE-BA3E0AEE5D2D}"/>
              </a:ext>
            </a:extLst>
          </p:cNvPr>
          <p:cNvSpPr/>
          <p:nvPr/>
        </p:nvSpPr>
        <p:spPr>
          <a:xfrm>
            <a:off x="3154663" y="512228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734FB5B-C69F-970D-CE44-B5E70A2FE7A7}"/>
              </a:ext>
            </a:extLst>
          </p:cNvPr>
          <p:cNvSpPr txBox="1"/>
          <p:nvPr/>
        </p:nvSpPr>
        <p:spPr>
          <a:xfrm>
            <a:off x="1853732" y="2879097"/>
            <a:ext cx="84845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① </a:t>
            </a:r>
            <a:r>
              <a:rPr lang="en-US" altLang="ja-JP" b="1" dirty="0">
                <a:solidFill>
                  <a:srgbClr val="0070C0"/>
                </a:solidFill>
              </a:rPr>
              <a:t>n=1</a:t>
            </a:r>
            <a:r>
              <a:rPr lang="ja-JP" altLang="en-US" b="1" dirty="0">
                <a:solidFill>
                  <a:srgbClr val="0070C0"/>
                </a:solidFill>
              </a:rPr>
              <a:t>のループ処理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>
                <a:solidFill>
                  <a:srgbClr val="0070C0"/>
                </a:solidFill>
              </a:rPr>
              <a:t>m</a:t>
            </a:r>
            <a:r>
              <a:rPr lang="ja-JP" altLang="en-US" b="1" dirty="0">
                <a:solidFill>
                  <a:srgbClr val="0070C0"/>
                </a:solidFill>
              </a:rPr>
              <a:t>を</a:t>
            </a:r>
            <a:r>
              <a:rPr lang="en-US" altLang="ja-JP" b="1" dirty="0">
                <a:solidFill>
                  <a:srgbClr val="0070C0"/>
                </a:solidFill>
              </a:rPr>
              <a:t>1</a:t>
            </a:r>
            <a:r>
              <a:rPr lang="ja-JP" altLang="en-US" b="1" dirty="0">
                <a:solidFill>
                  <a:srgbClr val="0070C0"/>
                </a:solidFill>
              </a:rPr>
              <a:t>から</a:t>
            </a:r>
            <a:r>
              <a:rPr lang="en-US" altLang="ja-JP" b="1" dirty="0">
                <a:solidFill>
                  <a:srgbClr val="0070C0"/>
                </a:solidFill>
              </a:rPr>
              <a:t>4-1=3</a:t>
            </a:r>
            <a:r>
              <a:rPr lang="ja-JP" altLang="en-US" b="1" dirty="0">
                <a:solidFill>
                  <a:srgbClr val="0070C0"/>
                </a:solidFill>
              </a:rPr>
              <a:t>まで繰り返す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[1]=2</a:t>
            </a:r>
            <a:r>
              <a:rPr lang="ja-JP" altLang="en-US" b="1" dirty="0">
                <a:solidFill>
                  <a:srgbClr val="0070C0"/>
                </a:solidFill>
              </a:rPr>
              <a:t>、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[2]=4</a:t>
            </a:r>
            <a:r>
              <a:rPr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>
                <a:solidFill>
                  <a:srgbClr val="0070C0"/>
                </a:solidFill>
              </a:rPr>
              <a:t>2 &lt;</a:t>
            </a:r>
            <a:r>
              <a:rPr lang="ja-JP" altLang="en-US" b="1" dirty="0">
                <a:solidFill>
                  <a:srgbClr val="0070C0"/>
                </a:solidFill>
              </a:rPr>
              <a:t> </a:t>
            </a:r>
            <a:r>
              <a:rPr lang="en-US" altLang="ja-JP" b="1" dirty="0">
                <a:solidFill>
                  <a:srgbClr val="0070C0"/>
                </a:solidFill>
              </a:rPr>
              <a:t>4</a:t>
            </a:r>
            <a:r>
              <a:rPr lang="ja-JP" altLang="en-US" b="1" dirty="0">
                <a:solidFill>
                  <a:srgbClr val="0070C0"/>
                </a:solidFill>
              </a:rPr>
              <a:t>なので</a:t>
            </a:r>
            <a:r>
              <a:rPr lang="en-US" altLang="ja-JP" b="1" dirty="0">
                <a:solidFill>
                  <a:srgbClr val="0070C0"/>
                </a:solidFill>
              </a:rPr>
              <a:t>false</a:t>
            </a:r>
            <a:r>
              <a:rPr lang="ja-JP" altLang="en-US" b="1" dirty="0">
                <a:solidFill>
                  <a:srgbClr val="0070C0"/>
                </a:solidFill>
              </a:rPr>
              <a:t>（処理しない）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[2]=4</a:t>
            </a:r>
            <a:r>
              <a:rPr lang="ja-JP" altLang="en-US" b="1" dirty="0">
                <a:solidFill>
                  <a:srgbClr val="0070C0"/>
                </a:solidFill>
              </a:rPr>
              <a:t>、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[3]=1</a:t>
            </a:r>
            <a:r>
              <a:rPr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>
                <a:solidFill>
                  <a:srgbClr val="0070C0"/>
                </a:solidFill>
              </a:rPr>
              <a:t>4 &gt;</a:t>
            </a:r>
            <a:r>
              <a:rPr lang="ja-JP" altLang="en-US" b="1" dirty="0">
                <a:solidFill>
                  <a:srgbClr val="0070C0"/>
                </a:solidFill>
              </a:rPr>
              <a:t> </a:t>
            </a:r>
            <a:r>
              <a:rPr lang="en-US" altLang="ja-JP" b="1" dirty="0">
                <a:solidFill>
                  <a:srgbClr val="0070C0"/>
                </a:solidFill>
              </a:rPr>
              <a:t>1</a:t>
            </a:r>
            <a:r>
              <a:rPr lang="ja-JP" altLang="en-US" b="1" dirty="0">
                <a:solidFill>
                  <a:srgbClr val="0070C0"/>
                </a:solidFill>
              </a:rPr>
              <a:t>なので</a:t>
            </a:r>
            <a:r>
              <a:rPr lang="en-US" altLang="ja-JP" b="1" dirty="0">
                <a:solidFill>
                  <a:srgbClr val="0070C0"/>
                </a:solidFill>
              </a:rPr>
              <a:t>true</a:t>
            </a:r>
            <a:r>
              <a:rPr lang="ja-JP" altLang="en-US" b="1" dirty="0">
                <a:solidFill>
                  <a:srgbClr val="0070C0"/>
                </a:solidFill>
              </a:rPr>
              <a:t>（入れ替える）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　　⇒　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{2, </a:t>
            </a:r>
            <a:r>
              <a:rPr lang="en-US" altLang="ja-JP" b="1" dirty="0">
                <a:solidFill>
                  <a:srgbClr val="FF0000"/>
                </a:solidFill>
              </a:rPr>
              <a:t>1, 4</a:t>
            </a:r>
            <a:r>
              <a:rPr lang="en-US" altLang="ja-JP" b="1" dirty="0">
                <a:solidFill>
                  <a:srgbClr val="0070C0"/>
                </a:solidFill>
              </a:rPr>
              <a:t>, 3}</a:t>
            </a:r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[3]=4</a:t>
            </a:r>
            <a:r>
              <a:rPr lang="ja-JP" altLang="en-US" b="1" dirty="0">
                <a:solidFill>
                  <a:srgbClr val="0070C0"/>
                </a:solidFill>
              </a:rPr>
              <a:t>、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[4]=3</a:t>
            </a:r>
            <a:r>
              <a:rPr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>
                <a:solidFill>
                  <a:srgbClr val="0070C0"/>
                </a:solidFill>
              </a:rPr>
              <a:t>4 &gt;</a:t>
            </a:r>
            <a:r>
              <a:rPr lang="ja-JP" altLang="en-US" b="1" dirty="0">
                <a:solidFill>
                  <a:srgbClr val="0070C0"/>
                </a:solidFill>
              </a:rPr>
              <a:t> </a:t>
            </a:r>
            <a:r>
              <a:rPr lang="en-US" altLang="ja-JP" b="1" dirty="0">
                <a:solidFill>
                  <a:srgbClr val="0070C0"/>
                </a:solidFill>
              </a:rPr>
              <a:t>3</a:t>
            </a:r>
            <a:r>
              <a:rPr lang="ja-JP" altLang="en-US" b="1" dirty="0">
                <a:solidFill>
                  <a:srgbClr val="0070C0"/>
                </a:solidFill>
              </a:rPr>
              <a:t>なので</a:t>
            </a:r>
            <a:r>
              <a:rPr lang="en-US" altLang="ja-JP" b="1" dirty="0">
                <a:solidFill>
                  <a:srgbClr val="0070C0"/>
                </a:solidFill>
              </a:rPr>
              <a:t>true</a:t>
            </a:r>
            <a:r>
              <a:rPr lang="ja-JP" altLang="en-US" b="1" dirty="0">
                <a:solidFill>
                  <a:srgbClr val="0070C0"/>
                </a:solidFill>
              </a:rPr>
              <a:t>（入れ替える）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　　⇒　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{2, 1, </a:t>
            </a:r>
            <a:r>
              <a:rPr lang="en-US" altLang="ja-JP" b="1" dirty="0">
                <a:solidFill>
                  <a:srgbClr val="FF0000"/>
                </a:solidFill>
              </a:rPr>
              <a:t>3, 4</a:t>
            </a:r>
            <a:r>
              <a:rPr lang="en-US" altLang="ja-JP" b="1" dirty="0">
                <a:solidFill>
                  <a:srgbClr val="0070C0"/>
                </a:solidFill>
              </a:rPr>
              <a:t>}</a:t>
            </a:r>
          </a:p>
          <a:p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23736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59755B69-D6E5-66EE-D7C5-879E08A55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551" y="5963705"/>
            <a:ext cx="5887272" cy="2667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BC612C7-FBE9-E02D-EEDE-BA3E0AEE5D2D}"/>
              </a:ext>
            </a:extLst>
          </p:cNvPr>
          <p:cNvSpPr/>
          <p:nvPr/>
        </p:nvSpPr>
        <p:spPr>
          <a:xfrm>
            <a:off x="3015767" y="589428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6734FB5B-C69F-970D-CE44-B5E70A2FE7A7}"/>
              </a:ext>
            </a:extLst>
          </p:cNvPr>
          <p:cNvSpPr txBox="1"/>
          <p:nvPr/>
        </p:nvSpPr>
        <p:spPr>
          <a:xfrm>
            <a:off x="1749560" y="2368787"/>
            <a:ext cx="84845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① </a:t>
            </a:r>
            <a:r>
              <a:rPr lang="en-US" altLang="ja-JP" b="1" dirty="0">
                <a:solidFill>
                  <a:srgbClr val="0070C0"/>
                </a:solidFill>
              </a:rPr>
              <a:t>n=1</a:t>
            </a:r>
            <a:r>
              <a:rPr lang="ja-JP" altLang="en-US" b="1" dirty="0">
                <a:solidFill>
                  <a:srgbClr val="0070C0"/>
                </a:solidFill>
              </a:rPr>
              <a:t>のループ処理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lang="en-US" altLang="ja-JP" b="1" dirty="0">
                <a:solidFill>
                  <a:srgbClr val="0070C0"/>
                </a:solidFill>
              </a:rPr>
              <a:t>    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{2, 1, </a:t>
            </a:r>
            <a:r>
              <a:rPr lang="en-US" altLang="ja-JP" b="1" dirty="0">
                <a:solidFill>
                  <a:srgbClr val="FF0000"/>
                </a:solidFill>
              </a:rPr>
              <a:t>3, 4</a:t>
            </a:r>
            <a:r>
              <a:rPr lang="en-US" altLang="ja-JP" b="1" dirty="0">
                <a:solidFill>
                  <a:srgbClr val="0070C0"/>
                </a:solidFill>
              </a:rPr>
              <a:t>}</a:t>
            </a:r>
          </a:p>
          <a:p>
            <a:endParaRPr kumimoji="1" lang="en-US" altLang="ja-JP" b="1" dirty="0">
              <a:solidFill>
                <a:srgbClr val="0070C0"/>
              </a:solidFill>
            </a:endParaRPr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②</a:t>
            </a:r>
            <a:r>
              <a:rPr lang="en-US" altLang="ja-JP" b="1" dirty="0">
                <a:solidFill>
                  <a:srgbClr val="0070C0"/>
                </a:solidFill>
              </a:rPr>
              <a:t>n=2</a:t>
            </a:r>
            <a:r>
              <a:rPr lang="ja-JP" altLang="en-US" b="1" dirty="0">
                <a:solidFill>
                  <a:srgbClr val="0070C0"/>
                </a:solidFill>
              </a:rPr>
              <a:t>のループ処理　</a:t>
            </a:r>
            <a:r>
              <a:rPr lang="en-US" altLang="ja-JP" b="1" dirty="0">
                <a:solidFill>
                  <a:srgbClr val="0070C0"/>
                </a:solidFill>
              </a:rPr>
              <a:t>m</a:t>
            </a:r>
            <a:r>
              <a:rPr lang="ja-JP" altLang="en-US" b="1" dirty="0">
                <a:solidFill>
                  <a:srgbClr val="0070C0"/>
                </a:solidFill>
              </a:rPr>
              <a:t>を</a:t>
            </a:r>
            <a:r>
              <a:rPr lang="en-US" altLang="ja-JP" b="1" dirty="0">
                <a:solidFill>
                  <a:srgbClr val="0070C0"/>
                </a:solidFill>
              </a:rPr>
              <a:t>1</a:t>
            </a:r>
            <a:r>
              <a:rPr lang="ja-JP" altLang="en-US" b="1" dirty="0">
                <a:solidFill>
                  <a:srgbClr val="0070C0"/>
                </a:solidFill>
              </a:rPr>
              <a:t>から</a:t>
            </a:r>
            <a:r>
              <a:rPr lang="en-US" altLang="ja-JP" b="1" dirty="0">
                <a:solidFill>
                  <a:srgbClr val="0070C0"/>
                </a:solidFill>
              </a:rPr>
              <a:t>4-2=2</a:t>
            </a:r>
            <a:r>
              <a:rPr lang="ja-JP" altLang="en-US" b="1" dirty="0">
                <a:solidFill>
                  <a:srgbClr val="0070C0"/>
                </a:solidFill>
              </a:rPr>
              <a:t>まで繰り返す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[1]=2</a:t>
            </a:r>
            <a:r>
              <a:rPr lang="ja-JP" altLang="en-US" b="1" dirty="0">
                <a:solidFill>
                  <a:srgbClr val="0070C0"/>
                </a:solidFill>
              </a:rPr>
              <a:t>、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[2]=1</a:t>
            </a:r>
            <a:r>
              <a:rPr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>
                <a:solidFill>
                  <a:srgbClr val="0070C0"/>
                </a:solidFill>
              </a:rPr>
              <a:t>2 &gt;</a:t>
            </a:r>
            <a:r>
              <a:rPr lang="ja-JP" altLang="en-US" b="1" dirty="0">
                <a:solidFill>
                  <a:srgbClr val="0070C0"/>
                </a:solidFill>
              </a:rPr>
              <a:t> </a:t>
            </a:r>
            <a:r>
              <a:rPr lang="en-US" altLang="ja-JP" b="1" dirty="0">
                <a:solidFill>
                  <a:srgbClr val="0070C0"/>
                </a:solidFill>
              </a:rPr>
              <a:t>1</a:t>
            </a:r>
            <a:r>
              <a:rPr lang="ja-JP" altLang="en-US" b="1" dirty="0">
                <a:solidFill>
                  <a:srgbClr val="0070C0"/>
                </a:solidFill>
              </a:rPr>
              <a:t>なので</a:t>
            </a:r>
            <a:r>
              <a:rPr lang="en-US" altLang="ja-JP" b="1" dirty="0">
                <a:solidFill>
                  <a:srgbClr val="0070C0"/>
                </a:solidFill>
              </a:rPr>
              <a:t>true</a:t>
            </a:r>
            <a:r>
              <a:rPr lang="ja-JP" altLang="en-US" b="1" dirty="0">
                <a:solidFill>
                  <a:srgbClr val="0070C0"/>
                </a:solidFill>
              </a:rPr>
              <a:t>（入れ替える）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　⇒　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{</a:t>
            </a:r>
            <a:r>
              <a:rPr lang="en-US" altLang="ja-JP" b="1" dirty="0">
                <a:solidFill>
                  <a:srgbClr val="FF0000"/>
                </a:solidFill>
              </a:rPr>
              <a:t>1, 2</a:t>
            </a:r>
            <a:r>
              <a:rPr lang="en-US" altLang="ja-JP" b="1" dirty="0">
                <a:solidFill>
                  <a:srgbClr val="0070C0"/>
                </a:solidFill>
              </a:rPr>
              <a:t>, 3, 4}</a:t>
            </a:r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[2]=2</a:t>
            </a:r>
            <a:r>
              <a:rPr lang="ja-JP" altLang="en-US" b="1" dirty="0">
                <a:solidFill>
                  <a:srgbClr val="0070C0"/>
                </a:solidFill>
              </a:rPr>
              <a:t>、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[3]=4</a:t>
            </a:r>
            <a:r>
              <a:rPr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>
                <a:solidFill>
                  <a:srgbClr val="0070C0"/>
                </a:solidFill>
              </a:rPr>
              <a:t>2 &lt;</a:t>
            </a:r>
            <a:r>
              <a:rPr lang="ja-JP" altLang="en-US" b="1" dirty="0">
                <a:solidFill>
                  <a:srgbClr val="0070C0"/>
                </a:solidFill>
              </a:rPr>
              <a:t> </a:t>
            </a:r>
            <a:r>
              <a:rPr lang="en-US" altLang="ja-JP" b="1" dirty="0">
                <a:solidFill>
                  <a:srgbClr val="0070C0"/>
                </a:solidFill>
              </a:rPr>
              <a:t>4</a:t>
            </a:r>
            <a:r>
              <a:rPr lang="ja-JP" altLang="en-US" b="1" dirty="0">
                <a:solidFill>
                  <a:srgbClr val="0070C0"/>
                </a:solidFill>
              </a:rPr>
              <a:t>なので</a:t>
            </a:r>
            <a:r>
              <a:rPr lang="en-US" altLang="ja-JP" b="1" dirty="0">
                <a:solidFill>
                  <a:srgbClr val="0070C0"/>
                </a:solidFill>
              </a:rPr>
              <a:t>false</a:t>
            </a:r>
            <a:r>
              <a:rPr lang="ja-JP" altLang="en-US" b="1" dirty="0">
                <a:solidFill>
                  <a:srgbClr val="0070C0"/>
                </a:solidFill>
              </a:rPr>
              <a:t>（処理しない）</a:t>
            </a:r>
            <a:endParaRPr lang="en-US" altLang="ja-JP" b="1" dirty="0">
              <a:solidFill>
                <a:srgbClr val="0070C0"/>
              </a:solidFill>
            </a:endParaRPr>
          </a:p>
          <a:p>
            <a:endParaRPr kumimoji="1" lang="en-US" altLang="ja-JP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③</a:t>
            </a:r>
            <a:r>
              <a:rPr lang="en-US" altLang="ja-JP" b="1" dirty="0">
                <a:solidFill>
                  <a:srgbClr val="0070C0"/>
                </a:solidFill>
              </a:rPr>
              <a:t>n=3</a:t>
            </a:r>
            <a:r>
              <a:rPr lang="ja-JP" altLang="en-US" b="1" dirty="0">
                <a:solidFill>
                  <a:srgbClr val="0070C0"/>
                </a:solidFill>
              </a:rPr>
              <a:t>のループ処理　</a:t>
            </a:r>
            <a:r>
              <a:rPr lang="en-US" altLang="ja-JP" b="1" dirty="0">
                <a:solidFill>
                  <a:srgbClr val="0070C0"/>
                </a:solidFill>
              </a:rPr>
              <a:t>m</a:t>
            </a:r>
            <a:r>
              <a:rPr lang="ja-JP" altLang="en-US" b="1" dirty="0">
                <a:solidFill>
                  <a:srgbClr val="0070C0"/>
                </a:solidFill>
              </a:rPr>
              <a:t>を</a:t>
            </a:r>
            <a:r>
              <a:rPr lang="en-US" altLang="ja-JP" b="1" dirty="0">
                <a:solidFill>
                  <a:srgbClr val="0070C0"/>
                </a:solidFill>
              </a:rPr>
              <a:t>1</a:t>
            </a:r>
            <a:r>
              <a:rPr lang="ja-JP" altLang="en-US" b="1" dirty="0">
                <a:solidFill>
                  <a:srgbClr val="0070C0"/>
                </a:solidFill>
              </a:rPr>
              <a:t>から</a:t>
            </a:r>
            <a:r>
              <a:rPr lang="en-US" altLang="ja-JP" b="1" dirty="0">
                <a:solidFill>
                  <a:srgbClr val="0070C0"/>
                </a:solidFill>
              </a:rPr>
              <a:t>3-2=1</a:t>
            </a:r>
            <a:r>
              <a:rPr lang="ja-JP" altLang="en-US" b="1" dirty="0">
                <a:solidFill>
                  <a:srgbClr val="0070C0"/>
                </a:solidFill>
              </a:rPr>
              <a:t>まで繰り返す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[1]=1</a:t>
            </a:r>
            <a:r>
              <a:rPr lang="ja-JP" altLang="en-US" b="1" dirty="0">
                <a:solidFill>
                  <a:srgbClr val="0070C0"/>
                </a:solidFill>
              </a:rPr>
              <a:t>、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[2]=2    1 &lt;</a:t>
            </a:r>
            <a:r>
              <a:rPr lang="ja-JP" altLang="en-US" b="1" dirty="0">
                <a:solidFill>
                  <a:srgbClr val="0070C0"/>
                </a:solidFill>
              </a:rPr>
              <a:t> </a:t>
            </a:r>
            <a:r>
              <a:rPr lang="en-US" altLang="ja-JP" b="1" dirty="0">
                <a:solidFill>
                  <a:srgbClr val="0070C0"/>
                </a:solidFill>
              </a:rPr>
              <a:t>2</a:t>
            </a:r>
            <a:r>
              <a:rPr lang="ja-JP" altLang="en-US" b="1" dirty="0">
                <a:solidFill>
                  <a:srgbClr val="0070C0"/>
                </a:solidFill>
              </a:rPr>
              <a:t>なので</a:t>
            </a:r>
            <a:r>
              <a:rPr lang="en-US" altLang="ja-JP" b="1" dirty="0">
                <a:solidFill>
                  <a:srgbClr val="0070C0"/>
                </a:solidFill>
              </a:rPr>
              <a:t>false</a:t>
            </a:r>
            <a:r>
              <a:rPr lang="ja-JP" altLang="en-US" b="1" dirty="0">
                <a:solidFill>
                  <a:srgbClr val="0070C0"/>
                </a:solidFill>
              </a:rPr>
              <a:t>（処理しない）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　⇒　</a:t>
            </a:r>
            <a:r>
              <a:rPr lang="en-US" altLang="ja-JP" b="1" dirty="0" err="1">
                <a:solidFill>
                  <a:srgbClr val="0070C0"/>
                </a:solidFill>
              </a:rPr>
              <a:t>integerArray</a:t>
            </a:r>
            <a:r>
              <a:rPr lang="en-US" altLang="ja-JP" b="1" dirty="0">
                <a:solidFill>
                  <a:srgbClr val="0070C0"/>
                </a:solidFill>
              </a:rPr>
              <a:t>{</a:t>
            </a:r>
            <a:r>
              <a:rPr lang="en-US" altLang="ja-JP" b="1" dirty="0">
                <a:solidFill>
                  <a:srgbClr val="FF0000"/>
                </a:solidFill>
              </a:rPr>
              <a:t>1, 2, 3, 4</a:t>
            </a:r>
            <a:r>
              <a:rPr lang="en-US" altLang="ja-JP" b="1" dirty="0">
                <a:solidFill>
                  <a:srgbClr val="0070C0"/>
                </a:solidFill>
              </a:rPr>
              <a:t>}</a:t>
            </a:r>
          </a:p>
          <a:p>
            <a:endParaRPr lang="en-US" altLang="ja-JP" b="1" dirty="0">
              <a:solidFill>
                <a:srgbClr val="0070C0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21B08C7-0DEA-6EBA-0E57-7C6ADE3F5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537" b="30687"/>
          <a:stretch/>
        </p:blipFill>
        <p:spPr>
          <a:xfrm>
            <a:off x="2657043" y="479445"/>
            <a:ext cx="6039693" cy="180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605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AB7C5F-37AE-10B3-2AE0-F6F80B81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1828186"/>
            <a:ext cx="10869542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898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6AB7C5F-37AE-10B3-2AE0-F6F80B819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9" y="1828186"/>
            <a:ext cx="10869542" cy="266737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73711C0-B1FB-4EDF-C1B3-BCA138DF8E7A}"/>
              </a:ext>
            </a:extLst>
          </p:cNvPr>
          <p:cNvSpPr/>
          <p:nvPr/>
        </p:nvSpPr>
        <p:spPr>
          <a:xfrm>
            <a:off x="6252126" y="349012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575970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BA6630-BACD-7C98-0B86-122DFA87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683599"/>
            <a:ext cx="10602805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754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BA6630-BACD-7C98-0B86-122DFA87E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683599"/>
            <a:ext cx="10602805" cy="264832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0AEA8C1-000A-7517-F63F-B2AA21168AC2}"/>
              </a:ext>
            </a:extLst>
          </p:cNvPr>
          <p:cNvSpPr/>
          <p:nvPr/>
        </p:nvSpPr>
        <p:spPr>
          <a:xfrm>
            <a:off x="6416512" y="383945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9894623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A940BF-FF4D-F3D5-A483-FB4FF527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34" y="1326439"/>
            <a:ext cx="9360332" cy="383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5952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A940BF-FF4D-F3D5-A483-FB4FF5276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34" y="1326439"/>
            <a:ext cx="9360332" cy="383525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1264BB5-2982-8AE2-01F4-E93F6214507A}"/>
              </a:ext>
            </a:extLst>
          </p:cNvPr>
          <p:cNvSpPr/>
          <p:nvPr/>
        </p:nvSpPr>
        <p:spPr>
          <a:xfrm>
            <a:off x="1875334" y="364424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831552-81F0-CF62-33F0-22C7B862AA0C}"/>
              </a:ext>
            </a:extLst>
          </p:cNvPr>
          <p:cNvSpPr txBox="1"/>
          <p:nvPr/>
        </p:nvSpPr>
        <p:spPr>
          <a:xfrm>
            <a:off x="6418651" y="3429000"/>
            <a:ext cx="56226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RAID0(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ストライピング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)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：</a:t>
            </a:r>
            <a:endParaRPr kumimoji="1"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複数のディスクに分散してデータを書き込む。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en-US" altLang="ja-JP" sz="2000" b="1" dirty="0">
                <a:solidFill>
                  <a:srgbClr val="0070C0"/>
                </a:solidFill>
              </a:rPr>
              <a:t>RAID1(</a:t>
            </a:r>
            <a:r>
              <a:rPr lang="ja-JP" altLang="en-US" sz="2000" b="1" dirty="0">
                <a:solidFill>
                  <a:srgbClr val="0070C0"/>
                </a:solidFill>
              </a:rPr>
              <a:t>ミラーリング</a:t>
            </a:r>
            <a:r>
              <a:rPr lang="en-US" altLang="ja-JP" sz="2000" b="1" dirty="0">
                <a:solidFill>
                  <a:srgbClr val="0070C0"/>
                </a:solidFill>
              </a:rPr>
              <a:t>)</a:t>
            </a:r>
            <a:r>
              <a:rPr lang="ja-JP" altLang="en-US" sz="2000" b="1" dirty="0">
                <a:solidFill>
                  <a:srgbClr val="0070C0"/>
                </a:solidFill>
              </a:rPr>
              <a:t>：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同じデータを</a:t>
            </a:r>
            <a:r>
              <a:rPr lang="en-US" altLang="ja-JP" sz="2000" b="1" dirty="0">
                <a:solidFill>
                  <a:srgbClr val="0070C0"/>
                </a:solidFill>
              </a:rPr>
              <a:t>2</a:t>
            </a:r>
            <a:r>
              <a:rPr lang="ja-JP" altLang="en-US" sz="2000" b="1" dirty="0">
                <a:solidFill>
                  <a:srgbClr val="0070C0"/>
                </a:solidFill>
              </a:rPr>
              <a:t>台のディスクに書き込む。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332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2FF8963-8AC3-EB99-538F-A4F7C94F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719024"/>
            <a:ext cx="1001217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4720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0BE4436-C316-61CC-D390-2F937372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910" y="1088169"/>
            <a:ext cx="6973273" cy="6287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27C574F-77ED-5716-26CE-A592713A4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675" y="1891733"/>
            <a:ext cx="3705742" cy="265784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9C33BBA-BEF6-1A36-A480-83C0AA5D8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410" y="4724405"/>
            <a:ext cx="5344271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909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70BE4436-C316-61CC-D390-2F937372B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2910" y="1088169"/>
            <a:ext cx="6973273" cy="62873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27C574F-77ED-5716-26CE-A592713A4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675" y="1891733"/>
            <a:ext cx="3705742" cy="2657846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89C33BBA-BEF6-1A36-A480-83C0AA5D8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410" y="4724405"/>
            <a:ext cx="5344271" cy="68589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AD88E4F-45A5-BB56-D14B-7B7DCE708941}"/>
              </a:ext>
            </a:extLst>
          </p:cNvPr>
          <p:cNvSpPr/>
          <p:nvPr/>
        </p:nvSpPr>
        <p:spPr>
          <a:xfrm>
            <a:off x="3254929" y="503392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8BB2471-8B01-8C72-5FAE-3F19DA232468}"/>
              </a:ext>
            </a:extLst>
          </p:cNvPr>
          <p:cNvCxnSpPr>
            <a:cxnSpLocks/>
          </p:cNvCxnSpPr>
          <p:nvPr/>
        </p:nvCxnSpPr>
        <p:spPr>
          <a:xfrm>
            <a:off x="6782765" y="1398695"/>
            <a:ext cx="23265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91302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89C33BBA-BEF6-1A36-A480-83C0AA5D8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994" y="1075073"/>
            <a:ext cx="5344271" cy="685896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2185B89-F5CF-742C-0869-50456458F2D5}"/>
              </a:ext>
            </a:extLst>
          </p:cNvPr>
          <p:cNvSpPr txBox="1"/>
          <p:nvPr/>
        </p:nvSpPr>
        <p:spPr>
          <a:xfrm>
            <a:off x="2206844" y="1924839"/>
            <a:ext cx="3649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ア．</a:t>
            </a:r>
            <a:r>
              <a:rPr lang="en-US" altLang="ja-JP" sz="2000" b="1" dirty="0" err="1">
                <a:solidFill>
                  <a:srgbClr val="0070C0"/>
                </a:solidFill>
              </a:rPr>
              <a:t>calcX</a:t>
            </a:r>
            <a:r>
              <a:rPr lang="en-US" altLang="ja-JP" sz="2000" b="1" dirty="0">
                <a:solidFill>
                  <a:srgbClr val="0070C0"/>
                </a:solidFill>
              </a:rPr>
              <a:t> </a:t>
            </a:r>
            <a:r>
              <a:rPr lang="ja-JP" altLang="en-US" sz="2000" b="1" dirty="0">
                <a:solidFill>
                  <a:srgbClr val="0070C0"/>
                </a:solidFill>
              </a:rPr>
              <a:t>← </a:t>
            </a:r>
            <a:r>
              <a:rPr lang="en-US" altLang="ja-JP" sz="2000" b="1" dirty="0" err="1">
                <a:solidFill>
                  <a:srgbClr val="0070C0"/>
                </a:solidFill>
              </a:rPr>
              <a:t>calcX</a:t>
            </a:r>
            <a:r>
              <a:rPr lang="en-US" altLang="ja-JP" sz="2000" b="1" dirty="0">
                <a:solidFill>
                  <a:srgbClr val="0070C0"/>
                </a:solidFill>
              </a:rPr>
              <a:t> × n</a:t>
            </a:r>
          </a:p>
          <a:p>
            <a:r>
              <a:rPr lang="ja-JP" altLang="en-US" sz="2000" b="1" dirty="0">
                <a:solidFill>
                  <a:srgbClr val="0070C0"/>
                </a:solidFill>
              </a:rPr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0×1 =0</a:t>
            </a:r>
            <a:r>
              <a:rPr lang="ja-JP" altLang="en-US" sz="2000" b="1" dirty="0"/>
              <a:t>　　　　</a:t>
            </a:r>
            <a:endParaRPr lang="en-US" altLang="ja-JP" sz="2000" b="1" dirty="0"/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0×2 =0</a:t>
            </a:r>
            <a:r>
              <a:rPr lang="ja-JP" altLang="en-US" sz="2000" b="1" dirty="0"/>
              <a:t>　</a:t>
            </a:r>
            <a:endParaRPr lang="en-US" altLang="ja-JP" sz="2000" b="1" dirty="0"/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0×3 =0</a:t>
            </a:r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0×4 =0</a:t>
            </a:r>
            <a:r>
              <a:rPr lang="ja-JP" altLang="en-US" sz="2000" b="1" dirty="0"/>
              <a:t>　　　　</a:t>
            </a:r>
            <a:endParaRPr lang="en-US" altLang="ja-JP" sz="2000" b="1" dirty="0"/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0×5 =0</a:t>
            </a:r>
            <a:r>
              <a:rPr lang="ja-JP" altLang="en-US" sz="2000" b="1" dirty="0"/>
              <a:t>　　　　</a:t>
            </a:r>
            <a:endParaRPr lang="en-US" altLang="ja-JP" sz="2000" b="1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2FAF689-2F78-5874-10EB-8EE6E7CA4071}"/>
              </a:ext>
            </a:extLst>
          </p:cNvPr>
          <p:cNvSpPr txBox="1"/>
          <p:nvPr/>
        </p:nvSpPr>
        <p:spPr>
          <a:xfrm>
            <a:off x="6223292" y="1924839"/>
            <a:ext cx="3649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イ．</a:t>
            </a:r>
            <a:r>
              <a:rPr lang="en-US" altLang="ja-JP" sz="2000" b="1" dirty="0" err="1">
                <a:solidFill>
                  <a:srgbClr val="0070C0"/>
                </a:solidFill>
              </a:rPr>
              <a:t>calcX</a:t>
            </a:r>
            <a:r>
              <a:rPr lang="en-US" altLang="ja-JP" sz="2000" b="1" dirty="0">
                <a:solidFill>
                  <a:srgbClr val="0070C0"/>
                </a:solidFill>
              </a:rPr>
              <a:t> </a:t>
            </a:r>
            <a:r>
              <a:rPr lang="ja-JP" altLang="en-US" sz="2000" b="1" dirty="0">
                <a:solidFill>
                  <a:srgbClr val="0070C0"/>
                </a:solidFill>
              </a:rPr>
              <a:t>← </a:t>
            </a:r>
            <a:r>
              <a:rPr lang="en-US" altLang="ja-JP" sz="2000" b="1" dirty="0" err="1">
                <a:solidFill>
                  <a:srgbClr val="0070C0"/>
                </a:solidFill>
              </a:rPr>
              <a:t>calcX</a:t>
            </a:r>
            <a:r>
              <a:rPr lang="en-US" altLang="ja-JP" sz="2000" b="1" dirty="0">
                <a:solidFill>
                  <a:srgbClr val="0070C0"/>
                </a:solidFill>
              </a:rPr>
              <a:t> + 1</a:t>
            </a:r>
          </a:p>
          <a:p>
            <a:r>
              <a:rPr lang="ja-JP" altLang="en-US" sz="2000" b="1" dirty="0">
                <a:solidFill>
                  <a:srgbClr val="0070C0"/>
                </a:solidFill>
              </a:rPr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0+1 =1</a:t>
            </a:r>
            <a:r>
              <a:rPr lang="ja-JP" altLang="en-US" sz="2000" b="1" dirty="0"/>
              <a:t>　　　　</a:t>
            </a:r>
            <a:endParaRPr lang="en-US" altLang="ja-JP" sz="2000" b="1" dirty="0"/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1+1 =2</a:t>
            </a:r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2+1 =3</a:t>
            </a:r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3+1 =4</a:t>
            </a:r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4+1 =5</a:t>
            </a:r>
            <a:r>
              <a:rPr lang="ja-JP" altLang="en-US" sz="2000" b="1" dirty="0"/>
              <a:t>                      </a:t>
            </a:r>
            <a:endParaRPr lang="en-US" altLang="ja-JP" sz="2000" b="1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AD289E0-FB4F-882F-351F-DFA4EACB6631}"/>
              </a:ext>
            </a:extLst>
          </p:cNvPr>
          <p:cNvSpPr txBox="1"/>
          <p:nvPr/>
        </p:nvSpPr>
        <p:spPr>
          <a:xfrm>
            <a:off x="2112943" y="511093"/>
            <a:ext cx="5838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</a:rPr>
              <a:t>Sigma(5)</a:t>
            </a:r>
            <a:r>
              <a:rPr lang="ja-JP" altLang="en-US" sz="2000" b="1" dirty="0">
                <a:solidFill>
                  <a:srgbClr val="0070C0"/>
                </a:solidFill>
              </a:rPr>
              <a:t>とすると、総和は</a:t>
            </a:r>
            <a:r>
              <a:rPr lang="en-US" altLang="ja-JP" sz="2000" b="1" dirty="0">
                <a:solidFill>
                  <a:srgbClr val="0070C0"/>
                </a:solidFill>
              </a:rPr>
              <a:t> 1+2+3+4+5=</a:t>
            </a:r>
            <a:r>
              <a:rPr lang="en-US" altLang="ja-JP" sz="2000" b="1" dirty="0">
                <a:solidFill>
                  <a:srgbClr val="FF0000"/>
                </a:solidFill>
              </a:rPr>
              <a:t>15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65E4F3B-B4D3-567A-F2D6-62B2135D35EC}"/>
              </a:ext>
            </a:extLst>
          </p:cNvPr>
          <p:cNvSpPr txBox="1"/>
          <p:nvPr/>
        </p:nvSpPr>
        <p:spPr>
          <a:xfrm>
            <a:off x="2206844" y="4027701"/>
            <a:ext cx="3649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ウ．</a:t>
            </a:r>
            <a:r>
              <a:rPr lang="en-US" altLang="ja-JP" sz="2000" b="1" dirty="0" err="1">
                <a:solidFill>
                  <a:srgbClr val="0070C0"/>
                </a:solidFill>
              </a:rPr>
              <a:t>calcX</a:t>
            </a:r>
            <a:r>
              <a:rPr lang="en-US" altLang="ja-JP" sz="2000" b="1" dirty="0">
                <a:solidFill>
                  <a:srgbClr val="0070C0"/>
                </a:solidFill>
              </a:rPr>
              <a:t> </a:t>
            </a:r>
            <a:r>
              <a:rPr lang="ja-JP" altLang="en-US" sz="2000" b="1" dirty="0">
                <a:solidFill>
                  <a:srgbClr val="0070C0"/>
                </a:solidFill>
              </a:rPr>
              <a:t>← </a:t>
            </a:r>
            <a:r>
              <a:rPr lang="en-US" altLang="ja-JP" sz="2000" b="1" dirty="0" err="1">
                <a:solidFill>
                  <a:srgbClr val="0070C0"/>
                </a:solidFill>
              </a:rPr>
              <a:t>calcX</a:t>
            </a:r>
            <a:r>
              <a:rPr lang="en-US" altLang="ja-JP" sz="2000" b="1" dirty="0">
                <a:solidFill>
                  <a:srgbClr val="0070C0"/>
                </a:solidFill>
              </a:rPr>
              <a:t> + n</a:t>
            </a:r>
          </a:p>
          <a:p>
            <a:r>
              <a:rPr lang="ja-JP" altLang="en-US" sz="2000" b="1" dirty="0">
                <a:solidFill>
                  <a:srgbClr val="0070C0"/>
                </a:solidFill>
              </a:rPr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0+1 =1</a:t>
            </a:r>
            <a:r>
              <a:rPr lang="ja-JP" altLang="en-US" sz="2000" b="1" dirty="0"/>
              <a:t>　　　　</a:t>
            </a:r>
            <a:endParaRPr lang="en-US" altLang="ja-JP" sz="2000" b="1" dirty="0"/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1+2 =3</a:t>
            </a:r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3+3 =6</a:t>
            </a:r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6+4 =10</a:t>
            </a:r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10+5 =</a:t>
            </a:r>
            <a:r>
              <a:rPr lang="en-US" altLang="ja-JP" sz="2000" b="1" dirty="0">
                <a:solidFill>
                  <a:srgbClr val="FF0000"/>
                </a:solidFill>
              </a:rPr>
              <a:t>15</a:t>
            </a:r>
            <a:r>
              <a:rPr lang="ja-JP" altLang="en-US" sz="2000" b="1" dirty="0"/>
              <a:t>                      </a:t>
            </a:r>
            <a:endParaRPr lang="en-US" altLang="ja-JP" sz="2000" b="1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5B96426-83C8-4C35-C738-569D64789466}"/>
              </a:ext>
            </a:extLst>
          </p:cNvPr>
          <p:cNvSpPr txBox="1"/>
          <p:nvPr/>
        </p:nvSpPr>
        <p:spPr>
          <a:xfrm>
            <a:off x="6223292" y="4027701"/>
            <a:ext cx="36499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エ．</a:t>
            </a:r>
            <a:r>
              <a:rPr lang="en-US" altLang="ja-JP" sz="2000" b="1" dirty="0" err="1">
                <a:solidFill>
                  <a:srgbClr val="0070C0"/>
                </a:solidFill>
              </a:rPr>
              <a:t>calcX</a:t>
            </a:r>
            <a:r>
              <a:rPr lang="en-US" altLang="ja-JP" sz="2000" b="1" dirty="0">
                <a:solidFill>
                  <a:srgbClr val="0070C0"/>
                </a:solidFill>
              </a:rPr>
              <a:t> </a:t>
            </a:r>
            <a:r>
              <a:rPr lang="ja-JP" altLang="en-US" sz="2000" b="1" dirty="0">
                <a:solidFill>
                  <a:srgbClr val="0070C0"/>
                </a:solidFill>
              </a:rPr>
              <a:t>← </a:t>
            </a:r>
            <a:r>
              <a:rPr lang="en-US" altLang="ja-JP" sz="2000" b="1" dirty="0">
                <a:solidFill>
                  <a:srgbClr val="0070C0"/>
                </a:solidFill>
              </a:rPr>
              <a:t>n</a:t>
            </a:r>
          </a:p>
          <a:p>
            <a:r>
              <a:rPr lang="ja-JP" altLang="en-US" sz="2000" b="1" dirty="0">
                <a:solidFill>
                  <a:srgbClr val="0070C0"/>
                </a:solidFill>
              </a:rPr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1 =1</a:t>
            </a:r>
            <a:r>
              <a:rPr lang="ja-JP" altLang="en-US" sz="2000" b="1" dirty="0"/>
              <a:t>　　　　</a:t>
            </a:r>
            <a:endParaRPr lang="en-US" altLang="ja-JP" sz="2000" b="1" dirty="0"/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2 =2</a:t>
            </a:r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3 =3</a:t>
            </a:r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4 =4</a:t>
            </a:r>
          </a:p>
          <a:p>
            <a:r>
              <a:rPr lang="ja-JP" altLang="en-US" sz="2000" b="1" dirty="0"/>
              <a:t>　　</a:t>
            </a:r>
            <a:r>
              <a:rPr lang="en-US" altLang="ja-JP" sz="2000" b="1" dirty="0" err="1"/>
              <a:t>calcX</a:t>
            </a:r>
            <a:r>
              <a:rPr lang="en-US" altLang="ja-JP" sz="2000" b="1" dirty="0"/>
              <a:t> </a:t>
            </a:r>
            <a:r>
              <a:rPr lang="ja-JP" altLang="en-US" sz="2000" b="1" dirty="0"/>
              <a:t>← </a:t>
            </a:r>
            <a:r>
              <a:rPr lang="en-US" altLang="ja-JP" sz="2000" b="1" dirty="0"/>
              <a:t>5 =5</a:t>
            </a:r>
            <a:r>
              <a:rPr lang="ja-JP" altLang="en-US" sz="2000" b="1" dirty="0"/>
              <a:t>                      </a:t>
            </a:r>
            <a:endParaRPr lang="en-US" altLang="ja-JP" sz="2000" b="1" dirty="0"/>
          </a:p>
        </p:txBody>
      </p:sp>
    </p:spTree>
    <p:extLst>
      <p:ext uri="{BB962C8B-B14F-4D97-AF65-F5344CB8AC3E}">
        <p14:creationId xmlns:p14="http://schemas.microsoft.com/office/powerpoint/2010/main" val="403384638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312A43B-9495-89C7-7515-E93003AD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00" y="572069"/>
            <a:ext cx="9725392" cy="9420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0B5CE5-23C6-BBA7-4803-CEAE72BE1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59" y="1611188"/>
            <a:ext cx="9104375" cy="459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761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312A43B-9495-89C7-7515-E93003ADE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200" y="572069"/>
            <a:ext cx="9725392" cy="9420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070B5CE5-23C6-BBA7-4803-CEAE72BE1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959" y="1611188"/>
            <a:ext cx="9104375" cy="459410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C6D7E13-A042-47AB-9E97-1D319B4F362E}"/>
              </a:ext>
            </a:extLst>
          </p:cNvPr>
          <p:cNvSpPr/>
          <p:nvPr/>
        </p:nvSpPr>
        <p:spPr>
          <a:xfrm>
            <a:off x="1775959" y="160091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C1EF106-B6A8-023E-887E-331707412DF0}"/>
              </a:ext>
            </a:extLst>
          </p:cNvPr>
          <p:cNvSpPr txBox="1"/>
          <p:nvPr/>
        </p:nvSpPr>
        <p:spPr>
          <a:xfrm>
            <a:off x="2555568" y="2514599"/>
            <a:ext cx="5622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PSK(Pre-Shared Key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）：事前共有鍵</a:t>
            </a:r>
            <a:endParaRPr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22721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3286EC-85A3-5915-E2E5-ADC7A5622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935897"/>
            <a:ext cx="10840963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3674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3286EC-85A3-5915-E2E5-ADC7A5622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935897"/>
            <a:ext cx="10840963" cy="480127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6F00038-713F-1288-B437-C912AC064228}"/>
              </a:ext>
            </a:extLst>
          </p:cNvPr>
          <p:cNvSpPr/>
          <p:nvPr/>
        </p:nvSpPr>
        <p:spPr>
          <a:xfrm>
            <a:off x="1272525" y="308506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622903-F745-8D67-DE80-6437E732C152}"/>
              </a:ext>
            </a:extLst>
          </p:cNvPr>
          <p:cNvSpPr txBox="1"/>
          <p:nvPr/>
        </p:nvSpPr>
        <p:spPr>
          <a:xfrm>
            <a:off x="7735135" y="2654130"/>
            <a:ext cx="301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排他制御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5EEBF7F-3C6C-D4E8-C42F-32302079875B}"/>
              </a:ext>
            </a:extLst>
          </p:cNvPr>
          <p:cNvSpPr txBox="1"/>
          <p:nvPr/>
        </p:nvSpPr>
        <p:spPr>
          <a:xfrm>
            <a:off x="7384101" y="4741651"/>
            <a:ext cx="301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ロールバック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70B2678-FB8C-0EF3-D7D7-908180B4418C}"/>
              </a:ext>
            </a:extLst>
          </p:cNvPr>
          <p:cNvSpPr txBox="1"/>
          <p:nvPr/>
        </p:nvSpPr>
        <p:spPr>
          <a:xfrm>
            <a:off x="1959346" y="5611375"/>
            <a:ext cx="3013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結合</a:t>
            </a:r>
          </a:p>
        </p:txBody>
      </p:sp>
    </p:spTree>
    <p:extLst>
      <p:ext uri="{BB962C8B-B14F-4D97-AF65-F5344CB8AC3E}">
        <p14:creationId xmlns:p14="http://schemas.microsoft.com/office/powerpoint/2010/main" val="135486318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5BDD95-922A-B5CF-BF1F-893C7CFB9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1355609"/>
            <a:ext cx="10650436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6641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5BDD95-922A-B5CF-BF1F-893C7CFB9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1355609"/>
            <a:ext cx="10650436" cy="371526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EC3369D-4186-8E49-2D91-0C2450CE98B4}"/>
              </a:ext>
            </a:extLst>
          </p:cNvPr>
          <p:cNvSpPr/>
          <p:nvPr/>
        </p:nvSpPr>
        <p:spPr>
          <a:xfrm>
            <a:off x="1251977" y="345982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71095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300281-E4FA-7D03-2053-D14F877D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573689"/>
            <a:ext cx="10774279" cy="338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6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2FF8963-8AC3-EB99-538F-A4F7C94F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719024"/>
            <a:ext cx="10012172" cy="34199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DC017AA-BAA3-239C-5EFE-A6FF42453308}"/>
              </a:ext>
            </a:extLst>
          </p:cNvPr>
          <p:cNvSpPr/>
          <p:nvPr/>
        </p:nvSpPr>
        <p:spPr>
          <a:xfrm>
            <a:off x="1593060" y="3185780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5148384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300281-E4FA-7D03-2053-D14F877D0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573689"/>
            <a:ext cx="10774279" cy="338184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91EF773-4AAD-507D-CBD1-8A53DF42CDAE}"/>
              </a:ext>
            </a:extLst>
          </p:cNvPr>
          <p:cNvSpPr/>
          <p:nvPr/>
        </p:nvSpPr>
        <p:spPr>
          <a:xfrm>
            <a:off x="8690467" y="432285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9698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2C68F3-9081-6676-AAC8-65ABF37B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92" y="1287954"/>
            <a:ext cx="8763624" cy="4282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219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32C68F3-9081-6676-AAC8-65ABF37B3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792" y="1287954"/>
            <a:ext cx="8763624" cy="428209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793D209-31AF-98C5-F1FE-55F3B247E97F}"/>
              </a:ext>
            </a:extLst>
          </p:cNvPr>
          <p:cNvSpPr/>
          <p:nvPr/>
        </p:nvSpPr>
        <p:spPr>
          <a:xfrm>
            <a:off x="2098762" y="293761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091ECA5-C2AC-6DB5-0441-9BED9BAFFA24}"/>
              </a:ext>
            </a:extLst>
          </p:cNvPr>
          <p:cNvSpPr txBox="1"/>
          <p:nvPr/>
        </p:nvSpPr>
        <p:spPr>
          <a:xfrm>
            <a:off x="8801707" y="2605266"/>
            <a:ext cx="180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ja-JP" altLang="en-US" b="1" dirty="0">
                <a:solidFill>
                  <a:srgbClr val="0070C0"/>
                </a:solidFill>
              </a:rPr>
              <a:t>線形探索法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10D78C1-50CC-CF2A-AC9C-A0AD291308F3}"/>
              </a:ext>
            </a:extLst>
          </p:cNvPr>
          <p:cNvSpPr txBox="1"/>
          <p:nvPr/>
        </p:nvSpPr>
        <p:spPr>
          <a:xfrm>
            <a:off x="5970604" y="4262374"/>
            <a:ext cx="1801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kumimoji="1" lang="en-US" altLang="ja-JP" b="1" dirty="0">
                <a:solidFill>
                  <a:srgbClr val="0070C0"/>
                </a:solidFill>
              </a:rPr>
              <a:t>2</a:t>
            </a:r>
            <a:r>
              <a:rPr kumimoji="1" lang="ja-JP" altLang="en-US" b="1" dirty="0">
                <a:solidFill>
                  <a:srgbClr val="0070C0"/>
                </a:solidFill>
              </a:rPr>
              <a:t>分</a:t>
            </a:r>
            <a:r>
              <a:rPr lang="ja-JP" altLang="en-US" b="1" dirty="0">
                <a:solidFill>
                  <a:srgbClr val="0070C0"/>
                </a:solidFill>
              </a:rPr>
              <a:t>探索法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1F8900C-C0AC-8EF5-E2B1-98E4F8ECF32F}"/>
              </a:ext>
            </a:extLst>
          </p:cNvPr>
          <p:cNvCxnSpPr>
            <a:cxnSpLocks/>
          </p:cNvCxnSpPr>
          <p:nvPr/>
        </p:nvCxnSpPr>
        <p:spPr>
          <a:xfrm>
            <a:off x="2789499" y="5472983"/>
            <a:ext cx="339138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37E4186-7823-4C66-76C6-02026A845428}"/>
              </a:ext>
            </a:extLst>
          </p:cNvPr>
          <p:cNvSpPr txBox="1"/>
          <p:nvPr/>
        </p:nvSpPr>
        <p:spPr>
          <a:xfrm>
            <a:off x="6389221" y="5119689"/>
            <a:ext cx="301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必ずしもそうではない</a:t>
            </a:r>
          </a:p>
        </p:txBody>
      </p:sp>
    </p:spTree>
    <p:extLst>
      <p:ext uri="{BB962C8B-B14F-4D97-AF65-F5344CB8AC3E}">
        <p14:creationId xmlns:p14="http://schemas.microsoft.com/office/powerpoint/2010/main" val="185572309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8A2DB1-F86B-002A-55B9-2EC61C95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484490"/>
            <a:ext cx="10774279" cy="333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120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8A2DB1-F86B-002A-55B9-2EC61C957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60" y="1484490"/>
            <a:ext cx="10774279" cy="333421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2E64CCE-C3F1-B4A7-7159-302FA47C5A04}"/>
              </a:ext>
            </a:extLst>
          </p:cNvPr>
          <p:cNvSpPr/>
          <p:nvPr/>
        </p:nvSpPr>
        <p:spPr>
          <a:xfrm>
            <a:off x="1266556" y="361570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259732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E04542-3051-E088-7F95-09494BF4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36" y="620053"/>
            <a:ext cx="9194679" cy="545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6466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CE04542-3051-E088-7F95-09494BF4B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236" y="620053"/>
            <a:ext cx="9194679" cy="545350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C08DD4E-D46C-AB70-2597-57D7A41281BA}"/>
              </a:ext>
            </a:extLst>
          </p:cNvPr>
          <p:cNvSpPr/>
          <p:nvPr/>
        </p:nvSpPr>
        <p:spPr>
          <a:xfrm>
            <a:off x="1800812" y="204375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71587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C3BE79-91F6-AFA5-B47E-AD649311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26" y="786427"/>
            <a:ext cx="8984747" cy="528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6324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C3BE79-91F6-AFA5-B47E-AD6493118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26" y="786427"/>
            <a:ext cx="8984747" cy="528514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533F926-39C4-E2FE-572F-48966AE34CD3}"/>
              </a:ext>
            </a:extLst>
          </p:cNvPr>
          <p:cNvSpPr/>
          <p:nvPr/>
        </p:nvSpPr>
        <p:spPr>
          <a:xfrm>
            <a:off x="1975472" y="430407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F591124-5576-D1DC-7427-273AE7F7E68C}"/>
              </a:ext>
            </a:extLst>
          </p:cNvPr>
          <p:cNvSpPr txBox="1"/>
          <p:nvPr/>
        </p:nvSpPr>
        <p:spPr>
          <a:xfrm>
            <a:off x="5431783" y="3016232"/>
            <a:ext cx="2623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リスク回避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5A3587E-ABD6-83CB-FA9F-B7D67EC611E9}"/>
              </a:ext>
            </a:extLst>
          </p:cNvPr>
          <p:cNvSpPr txBox="1"/>
          <p:nvPr/>
        </p:nvSpPr>
        <p:spPr>
          <a:xfrm>
            <a:off x="6981468" y="3903962"/>
            <a:ext cx="2623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リスク低減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E54B6687-6665-3C9E-7C09-E7E83CEB6BA5}"/>
              </a:ext>
            </a:extLst>
          </p:cNvPr>
          <p:cNvSpPr txBox="1"/>
          <p:nvPr/>
        </p:nvSpPr>
        <p:spPr>
          <a:xfrm>
            <a:off x="7330790" y="5994025"/>
            <a:ext cx="2623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リスク保有</a:t>
            </a:r>
          </a:p>
        </p:txBody>
      </p:sp>
    </p:spTree>
    <p:extLst>
      <p:ext uri="{BB962C8B-B14F-4D97-AF65-F5344CB8AC3E}">
        <p14:creationId xmlns:p14="http://schemas.microsoft.com/office/powerpoint/2010/main" val="356608326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057701-9576-FE45-CD08-7F4DE476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1365963"/>
            <a:ext cx="10821910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453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1446C4-5026-1B5E-F9A8-46E360326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861654"/>
            <a:ext cx="998359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07713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057701-9576-FE45-CD08-7F4DE4769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1365963"/>
            <a:ext cx="10821910" cy="3324689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75CDBFD6-4CBE-0657-59D9-6F6817E2039B}"/>
              </a:ext>
            </a:extLst>
          </p:cNvPr>
          <p:cNvSpPr/>
          <p:nvPr/>
        </p:nvSpPr>
        <p:spPr>
          <a:xfrm>
            <a:off x="6270069" y="362597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2670528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A4F8AD-4134-5857-962E-6799DB64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818785"/>
            <a:ext cx="10650436" cy="522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8747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A4F8AD-4134-5857-962E-6799DB645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818785"/>
            <a:ext cx="10650436" cy="522042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60FFF24-4958-7DF9-D29D-A90016BE46B1}"/>
              </a:ext>
            </a:extLst>
          </p:cNvPr>
          <p:cNvSpPr/>
          <p:nvPr/>
        </p:nvSpPr>
        <p:spPr>
          <a:xfrm>
            <a:off x="1266555" y="506436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371514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E3F04F-9DDB-A9DA-CF37-94E0C142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87" y="312711"/>
            <a:ext cx="8591226" cy="16705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403E0D-5AF1-569F-7C5A-C9BBB243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72" y="1983227"/>
            <a:ext cx="6354656" cy="13398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EE53599-AB8B-13D3-4B7E-638896480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968" y="3397895"/>
            <a:ext cx="4407877" cy="154604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32DAC92-CA52-A88B-EBF3-41CEA1962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672" y="4943248"/>
            <a:ext cx="6354656" cy="15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936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E3F04F-9DDB-A9DA-CF37-94E0C142B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387" y="312711"/>
            <a:ext cx="8591226" cy="16705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403E0D-5AF1-569F-7C5A-C9BBB243B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672" y="1983227"/>
            <a:ext cx="6354656" cy="13398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EE53599-AB8B-13D3-4B7E-638896480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968" y="3397895"/>
            <a:ext cx="4407877" cy="154604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32DAC92-CA52-A88B-EBF3-41CEA1962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8672" y="4943248"/>
            <a:ext cx="6354656" cy="15453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690A79C-92D3-B809-3777-69B2E96868E8}"/>
              </a:ext>
            </a:extLst>
          </p:cNvPr>
          <p:cNvSpPr/>
          <p:nvPr/>
        </p:nvSpPr>
        <p:spPr>
          <a:xfrm>
            <a:off x="2816575" y="566016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42386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FE9EE5-11B7-100C-5C12-BD143089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61" y="706844"/>
            <a:ext cx="8773149" cy="25302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03CC1D0-20AC-B5DB-2607-23CC607E8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941" y="3348618"/>
            <a:ext cx="5593486" cy="196060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F444CF9-9954-EB85-7703-44FEC40BD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941" y="5582379"/>
            <a:ext cx="8414669" cy="44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5010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FE9EE5-11B7-100C-5C12-BD143089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461" y="706844"/>
            <a:ext cx="8773149" cy="2530261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03CC1D0-20AC-B5DB-2607-23CC607E8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941" y="3348618"/>
            <a:ext cx="5593486" cy="196060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F444CF9-9954-EB85-7703-44FEC40BD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2941" y="5582379"/>
            <a:ext cx="8414669" cy="44094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A5C1313-46FD-ABA2-E222-943491B40ACF}"/>
              </a:ext>
            </a:extLst>
          </p:cNvPr>
          <p:cNvSpPr txBox="1"/>
          <p:nvPr/>
        </p:nvSpPr>
        <p:spPr>
          <a:xfrm>
            <a:off x="7418894" y="3721260"/>
            <a:ext cx="30401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品質管理担当者が不良品と</a:t>
            </a:r>
            <a:endParaRPr kumimoji="1" lang="en-US" altLang="ja-JP" b="1" dirty="0">
              <a:solidFill>
                <a:srgbClr val="0070C0"/>
              </a:solidFill>
            </a:endParaRPr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判定した数：</a:t>
            </a:r>
            <a:r>
              <a:rPr kumimoji="1" lang="en-US" altLang="ja-JP" b="1" dirty="0">
                <a:solidFill>
                  <a:srgbClr val="0070C0"/>
                </a:solidFill>
              </a:rPr>
              <a:t>10</a:t>
            </a:r>
            <a:r>
              <a:rPr kumimoji="1" lang="ja-JP" altLang="en-US" b="1" dirty="0">
                <a:solidFill>
                  <a:srgbClr val="0070C0"/>
                </a:solidFill>
              </a:rPr>
              <a:t>枚</a:t>
            </a:r>
            <a:endParaRPr kumimoji="1" lang="en-US" altLang="ja-JP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機械学習モデルが不良品と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判定した数：</a:t>
            </a:r>
            <a:r>
              <a:rPr kumimoji="1" lang="en-US" altLang="ja-JP" b="1" dirty="0">
                <a:solidFill>
                  <a:srgbClr val="0070C0"/>
                </a:solidFill>
              </a:rPr>
              <a:t>5</a:t>
            </a:r>
            <a:r>
              <a:rPr kumimoji="1" lang="ja-JP" altLang="en-US" b="1" dirty="0">
                <a:solidFill>
                  <a:srgbClr val="0070C0"/>
                </a:solidFill>
              </a:rPr>
              <a:t>枚</a:t>
            </a:r>
            <a:endParaRPr kumimoji="1" lang="en-US" altLang="ja-JP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再現率：</a:t>
            </a:r>
            <a:r>
              <a:rPr lang="en-US" altLang="ja-JP" b="1" dirty="0">
                <a:solidFill>
                  <a:srgbClr val="0070C0"/>
                </a:solidFill>
              </a:rPr>
              <a:t>5÷10=0.50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5505E039-5FD5-DFC8-7E46-711FD75EA486}"/>
              </a:ext>
            </a:extLst>
          </p:cNvPr>
          <p:cNvSpPr/>
          <p:nvPr/>
        </p:nvSpPr>
        <p:spPr>
          <a:xfrm>
            <a:off x="6504998" y="561013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054335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1B996B-BF2F-9D56-AF22-C16108F1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277" y="1128959"/>
            <a:ext cx="7954616" cy="478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86389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AA1B996B-BF2F-9D56-AF22-C16108F15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277" y="1128959"/>
            <a:ext cx="7954616" cy="478570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EEF84A2-49D9-2C5B-748C-C1ECBCA3EE59}"/>
              </a:ext>
            </a:extLst>
          </p:cNvPr>
          <p:cNvSpPr/>
          <p:nvPr/>
        </p:nvSpPr>
        <p:spPr>
          <a:xfrm>
            <a:off x="5974685" y="547435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B553BC-98E5-160E-A1AB-63005AEE114C}"/>
              </a:ext>
            </a:extLst>
          </p:cNvPr>
          <p:cNvSpPr txBox="1"/>
          <p:nvPr/>
        </p:nvSpPr>
        <p:spPr>
          <a:xfrm>
            <a:off x="7570440" y="2504650"/>
            <a:ext cx="35991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国語</a:t>
            </a:r>
            <a:r>
              <a:rPr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：</a:t>
            </a:r>
            <a:r>
              <a:rPr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(71-62)/5</a:t>
            </a:r>
            <a:r>
              <a:rPr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≒</a:t>
            </a:r>
            <a:r>
              <a:rPr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1.8</a:t>
            </a:r>
          </a:p>
          <a:p>
            <a:r>
              <a:rPr kumimoji="1"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          </a:t>
            </a:r>
            <a:r>
              <a:rPr kumimoji="1"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偏差値</a:t>
            </a:r>
            <a:r>
              <a:rPr kumimoji="1"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=50+1.8=51.8</a:t>
            </a:r>
          </a:p>
          <a:p>
            <a:r>
              <a:rPr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社会：</a:t>
            </a:r>
            <a:r>
              <a:rPr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(71-55)/9</a:t>
            </a:r>
            <a:r>
              <a:rPr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≒</a:t>
            </a:r>
            <a:r>
              <a:rPr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1.7</a:t>
            </a:r>
          </a:p>
          <a:p>
            <a:r>
              <a:rPr kumimoji="1"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　　　偏差値</a:t>
            </a:r>
            <a:r>
              <a:rPr kumimoji="1"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=50+1.7=51.7</a:t>
            </a:r>
          </a:p>
          <a:p>
            <a:r>
              <a:rPr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数学：</a:t>
            </a:r>
            <a:r>
              <a:rPr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(71-58)/6</a:t>
            </a:r>
            <a:r>
              <a:rPr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≒</a:t>
            </a:r>
            <a:r>
              <a:rPr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2.1</a:t>
            </a:r>
          </a:p>
          <a:p>
            <a:r>
              <a:rPr kumimoji="1"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　　　偏差値</a:t>
            </a:r>
            <a:r>
              <a:rPr kumimoji="1"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=50+2.1=</a:t>
            </a:r>
            <a:r>
              <a:rPr kumimoji="1" lang="en-US" altLang="ja-JP" b="1" dirty="0">
                <a:solidFill>
                  <a:srgbClr val="FF0000"/>
                </a:solidFill>
                <a:sym typeface="Wingdings" panose="05000000000000000000" pitchFamily="2" charset="2"/>
              </a:rPr>
              <a:t>52.1</a:t>
            </a:r>
            <a:endParaRPr kumimoji="1" lang="en-US" altLang="ja-JP" b="1" dirty="0">
              <a:solidFill>
                <a:srgbClr val="FF000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社会：</a:t>
            </a:r>
            <a:r>
              <a:rPr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(71-60)/7</a:t>
            </a:r>
            <a:r>
              <a:rPr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≒</a:t>
            </a:r>
            <a:r>
              <a:rPr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1.5</a:t>
            </a:r>
          </a:p>
          <a:p>
            <a:r>
              <a:rPr kumimoji="1" lang="ja-JP" alt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　　　偏差値</a:t>
            </a:r>
            <a:r>
              <a:rPr kumimoji="1" lang="en-US" altLang="ja-JP" b="1" dirty="0">
                <a:solidFill>
                  <a:srgbClr val="0070C0"/>
                </a:solidFill>
                <a:sym typeface="Wingdings" panose="05000000000000000000" pitchFamily="2" charset="2"/>
              </a:rPr>
              <a:t>=50+1.5=51.5</a:t>
            </a:r>
            <a:endParaRPr kumimoji="1" lang="en-US" altLang="ja-JP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30848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C39486-05A8-713B-F23D-D8648998C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833627"/>
            <a:ext cx="10669489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566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F51446C4-5026-1B5E-F9A8-46E360326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861654"/>
            <a:ext cx="9983593" cy="513469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03EC3F5-3C88-E00E-E051-F42AE4DC1DAE}"/>
              </a:ext>
            </a:extLst>
          </p:cNvPr>
          <p:cNvSpPr/>
          <p:nvPr/>
        </p:nvSpPr>
        <p:spPr>
          <a:xfrm>
            <a:off x="1510866" y="426456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933789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C39486-05A8-713B-F23D-D8648998C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833627"/>
            <a:ext cx="10669489" cy="494416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DB3D65D-B61C-51AC-66D8-C79F425F2869}"/>
              </a:ext>
            </a:extLst>
          </p:cNvPr>
          <p:cNvSpPr/>
          <p:nvPr/>
        </p:nvSpPr>
        <p:spPr>
          <a:xfrm>
            <a:off x="3827386" y="508393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879667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8A51AD2-D66C-D141-1CDA-923C11E3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766391"/>
            <a:ext cx="10831437" cy="532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7615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8A51AD2-D66C-D141-1CDA-923C11E33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81" y="766391"/>
            <a:ext cx="10831437" cy="532521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3993FA9-1F8C-533B-DB51-698FF7FFF29A}"/>
              </a:ext>
            </a:extLst>
          </p:cNvPr>
          <p:cNvSpPr/>
          <p:nvPr/>
        </p:nvSpPr>
        <p:spPr>
          <a:xfrm>
            <a:off x="6180168" y="554627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046924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B7741E-C5F9-00D4-D6B4-85650C71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" y="1464494"/>
            <a:ext cx="10812384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4764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2B7741E-C5F9-00D4-D6B4-85650C71C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08" y="1464494"/>
            <a:ext cx="10812384" cy="30865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9F24107-A90D-407B-3F3E-EB516E16DCA7}"/>
              </a:ext>
            </a:extLst>
          </p:cNvPr>
          <p:cNvSpPr/>
          <p:nvPr/>
        </p:nvSpPr>
        <p:spPr>
          <a:xfrm>
            <a:off x="6324007" y="404624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8214418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C23DC0-A7D1-1136-BFC3-2B57C783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930386"/>
            <a:ext cx="10717121" cy="479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9561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C23DC0-A7D1-1136-BFC3-2B57C7837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930386"/>
            <a:ext cx="10717121" cy="479174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2B6D8D7-EAB6-5297-C513-14D4E631E959}"/>
              </a:ext>
            </a:extLst>
          </p:cNvPr>
          <p:cNvSpPr/>
          <p:nvPr/>
        </p:nvSpPr>
        <p:spPr>
          <a:xfrm>
            <a:off x="1269122" y="511476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994839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08A295-82DD-6DF8-A975-EC6A7143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1180591"/>
            <a:ext cx="10783805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6178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08A295-82DD-6DF8-A975-EC6A7143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1180591"/>
            <a:ext cx="10783805" cy="422969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3C6CDE4-6918-4C4F-8C61-E49952EA8868}"/>
              </a:ext>
            </a:extLst>
          </p:cNvPr>
          <p:cNvSpPr/>
          <p:nvPr/>
        </p:nvSpPr>
        <p:spPr>
          <a:xfrm>
            <a:off x="1207477" y="488872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7156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A3980A-7898-A463-4BEB-CD16AB1F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2071856"/>
            <a:ext cx="10821910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127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64784CC-39F5-E6EE-6CF9-CCB9AE60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12" y="912611"/>
            <a:ext cx="9935962" cy="10669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FBD2ADC-89C0-7B68-A3B3-E4D17D5D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02" y="2115584"/>
            <a:ext cx="9364382" cy="279121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3DBC853-F639-48F1-EFD5-DD77614FF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89" y="5042823"/>
            <a:ext cx="8040222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1128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9A3980A-7898-A463-4BEB-CD16AB1FE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45" y="2071856"/>
            <a:ext cx="10821910" cy="220058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F36B94E-6826-CC89-5024-56F26BE696D2}"/>
              </a:ext>
            </a:extLst>
          </p:cNvPr>
          <p:cNvSpPr/>
          <p:nvPr/>
        </p:nvSpPr>
        <p:spPr>
          <a:xfrm>
            <a:off x="8728160" y="372774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2696432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FD0B12-2456-E293-29C3-CB622E82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674537"/>
            <a:ext cx="10612331" cy="11526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C0053F-0AEE-B9DC-44C4-D08B82F13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40" y="1827223"/>
            <a:ext cx="1021222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7067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FD0B12-2456-E293-29C3-CB622E82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674537"/>
            <a:ext cx="10612331" cy="11526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1C0053F-0AEE-B9DC-44C4-D08B82F13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40" y="1827223"/>
            <a:ext cx="10212225" cy="414395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271F319-AB2E-2FD0-BD29-5095F8506729}"/>
              </a:ext>
            </a:extLst>
          </p:cNvPr>
          <p:cNvSpPr/>
          <p:nvPr/>
        </p:nvSpPr>
        <p:spPr>
          <a:xfrm>
            <a:off x="1241310" y="495037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310902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5B13CE-2F6C-CE48-E5DE-E7E677F3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460202"/>
            <a:ext cx="10764752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2138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05B13CE-2F6C-CE48-E5DE-E7E677F35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460202"/>
            <a:ext cx="10764752" cy="32389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79C44D8-1888-AE2B-C11E-7508E36D4B2F}"/>
              </a:ext>
            </a:extLst>
          </p:cNvPr>
          <p:cNvSpPr/>
          <p:nvPr/>
        </p:nvSpPr>
        <p:spPr>
          <a:xfrm>
            <a:off x="1241310" y="413871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80588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6DF9318B-4541-1C23-F6A5-DE3D6965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33" y="1343507"/>
            <a:ext cx="8755984" cy="16651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EB3723B-F2D0-8A09-4A36-3320C5D3D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082" y="3144536"/>
            <a:ext cx="5244265" cy="245985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D06E077-7C9B-03E9-7048-B9AA0FAD2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977" y="3703179"/>
            <a:ext cx="2910025" cy="1843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9962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図 10">
            <a:extLst>
              <a:ext uri="{FF2B5EF4-FFF2-40B4-BE49-F238E27FC236}">
                <a16:creationId xmlns:a16="http://schemas.microsoft.com/office/drawing/2014/main" id="{6DF9318B-4541-1C23-F6A5-DE3D69657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33" y="1343507"/>
            <a:ext cx="8755984" cy="1665164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4EB3723B-F2D0-8A09-4A36-3320C5D3D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082" y="3144536"/>
            <a:ext cx="5244265" cy="2459851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6D06E077-7C9B-03E9-7048-B9AA0FAD25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9977" y="3703179"/>
            <a:ext cx="2910025" cy="184336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B7640B6-52EA-F423-4E3D-3CE052E9C483}"/>
              </a:ext>
            </a:extLst>
          </p:cNvPr>
          <p:cNvSpPr/>
          <p:nvPr/>
        </p:nvSpPr>
        <p:spPr>
          <a:xfrm>
            <a:off x="7295535" y="4100052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60C98A8E-04EC-6DC1-817E-139891956395}"/>
              </a:ext>
            </a:extLst>
          </p:cNvPr>
          <p:cNvSpPr txBox="1"/>
          <p:nvPr/>
        </p:nvSpPr>
        <p:spPr>
          <a:xfrm>
            <a:off x="2271532" y="5720512"/>
            <a:ext cx="7648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0070C0"/>
                </a:solidFill>
              </a:rPr>
              <a:t>詳しくは個別の動画をご覧ください</a:t>
            </a:r>
          </a:p>
        </p:txBody>
      </p:sp>
    </p:spTree>
    <p:extLst>
      <p:ext uri="{BB962C8B-B14F-4D97-AF65-F5344CB8AC3E}">
        <p14:creationId xmlns:p14="http://schemas.microsoft.com/office/powerpoint/2010/main" val="25822852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95812C-9C5D-3197-EF7D-FF316B88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1542396"/>
            <a:ext cx="10783805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2110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C95812C-9C5D-3197-EF7D-FF316B88F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1542396"/>
            <a:ext cx="10783805" cy="32389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5DAE8BA-CC9C-84B4-D9A7-DDAD8A7C8F78}"/>
              </a:ext>
            </a:extLst>
          </p:cNvPr>
          <p:cNvSpPr/>
          <p:nvPr/>
        </p:nvSpPr>
        <p:spPr>
          <a:xfrm>
            <a:off x="1305701" y="3689085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2B7527-B66C-886C-A8C4-150FF39E3E5D}"/>
              </a:ext>
            </a:extLst>
          </p:cNvPr>
          <p:cNvSpPr txBox="1"/>
          <p:nvPr/>
        </p:nvSpPr>
        <p:spPr>
          <a:xfrm>
            <a:off x="1748153" y="3319753"/>
            <a:ext cx="48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Power</a:t>
            </a:r>
            <a:r>
              <a:rPr kumimoji="1" lang="ja-JP" altLang="en-US" b="1" dirty="0">
                <a:solidFill>
                  <a:srgbClr val="0070C0"/>
                </a:solidFill>
              </a:rPr>
              <a:t> </a:t>
            </a:r>
            <a:r>
              <a:rPr kumimoji="1" lang="en-US" altLang="ja-JP" b="1" dirty="0">
                <a:solidFill>
                  <a:srgbClr val="0070C0"/>
                </a:solidFill>
              </a:rPr>
              <a:t>Line Communications(</a:t>
            </a:r>
            <a:r>
              <a:rPr lang="ja-JP" altLang="en-US" b="1" dirty="0">
                <a:solidFill>
                  <a:srgbClr val="0070C0"/>
                </a:solidFill>
              </a:rPr>
              <a:t>電力線通信</a:t>
            </a:r>
            <a:r>
              <a:rPr lang="en-US" altLang="ja-JP" b="1" dirty="0">
                <a:solidFill>
                  <a:srgbClr val="0070C0"/>
                </a:solidFill>
              </a:rPr>
              <a:t>)</a:t>
            </a:r>
            <a:endParaRPr kumimoji="1" lang="en-US" altLang="ja-JP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2899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B5E8F4-0D4E-3723-D398-3D809EB0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2054931"/>
            <a:ext cx="9612066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40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64784CC-39F5-E6EE-6CF9-CCB9AE603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12" y="912611"/>
            <a:ext cx="9935962" cy="106694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2FBD2ADC-89C0-7B68-A3B3-E4D17D5D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002" y="2115584"/>
            <a:ext cx="9364382" cy="279121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3DBC853-F639-48F1-EFD5-DD77614FF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89" y="5042823"/>
            <a:ext cx="8040222" cy="4477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6D9A9E9-11F0-2486-2CC8-AD63AF83556A}"/>
              </a:ext>
            </a:extLst>
          </p:cNvPr>
          <p:cNvSpPr/>
          <p:nvPr/>
        </p:nvSpPr>
        <p:spPr>
          <a:xfrm>
            <a:off x="4305437" y="5033745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9721589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B5E8F4-0D4E-3723-D398-3D809EB0D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2054931"/>
            <a:ext cx="9612066" cy="163852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425BD91-2E27-A7FE-93D2-3F17B8496C9C}"/>
              </a:ext>
            </a:extLst>
          </p:cNvPr>
          <p:cNvSpPr/>
          <p:nvPr/>
        </p:nvSpPr>
        <p:spPr>
          <a:xfrm>
            <a:off x="6812649" y="3160347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70931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C8EFEB-86C8-3010-E021-5D5EE756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511653"/>
            <a:ext cx="10602805" cy="284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72098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3C8EFEB-86C8-3010-E021-5D5EE756F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511653"/>
            <a:ext cx="10602805" cy="284837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4C3F165-BA72-D6FA-99B8-65989357BFF0}"/>
              </a:ext>
            </a:extLst>
          </p:cNvPr>
          <p:cNvSpPr/>
          <p:nvPr/>
        </p:nvSpPr>
        <p:spPr>
          <a:xfrm>
            <a:off x="6298941" y="3201442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84725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4DCCC8-CEB9-B201-9165-934018C7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429023"/>
            <a:ext cx="10612331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65144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A4DCCC8-CEB9-B201-9165-934018C7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1429023"/>
            <a:ext cx="10612331" cy="375337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6F60DDD-F454-A83D-A38F-A577B5D5BD15}"/>
              </a:ext>
            </a:extLst>
          </p:cNvPr>
          <p:cNvSpPr/>
          <p:nvPr/>
        </p:nvSpPr>
        <p:spPr>
          <a:xfrm>
            <a:off x="1305701" y="3591860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516177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07E25CB-3358-7B3A-4C16-9685A0AB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804496"/>
            <a:ext cx="10707594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34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07E25CB-3358-7B3A-4C16-9685A0ABB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03" y="804496"/>
            <a:ext cx="10707594" cy="524900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D527FA3-B3F7-ACD9-A846-920F7C819D8F}"/>
              </a:ext>
            </a:extLst>
          </p:cNvPr>
          <p:cNvSpPr/>
          <p:nvPr/>
        </p:nvSpPr>
        <p:spPr>
          <a:xfrm>
            <a:off x="1254330" y="5019968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3035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D3DF93-201D-15C0-669D-EE91F457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798594"/>
            <a:ext cx="10698068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45781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D3DF93-201D-15C0-669D-EE91F457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798594"/>
            <a:ext cx="10698068" cy="470600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6A148DE-4031-1743-8A7C-50FFEFEB32F9}"/>
              </a:ext>
            </a:extLst>
          </p:cNvPr>
          <p:cNvSpPr/>
          <p:nvPr/>
        </p:nvSpPr>
        <p:spPr>
          <a:xfrm>
            <a:off x="1326249" y="4547356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553314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0FFF68-53A0-22C2-428F-BB4EA9C6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309277"/>
            <a:ext cx="10602805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720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806B0B-7E5A-0DEE-7CA7-3597919A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990259"/>
            <a:ext cx="10012172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8349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0FFF68-53A0-22C2-428F-BB4EA9C6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597" y="1309277"/>
            <a:ext cx="10602805" cy="358190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D4686BD-FCCF-2EE5-9EDD-1B93549A1719}"/>
              </a:ext>
            </a:extLst>
          </p:cNvPr>
          <p:cNvSpPr/>
          <p:nvPr/>
        </p:nvSpPr>
        <p:spPr>
          <a:xfrm>
            <a:off x="1305701" y="3961729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362720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F6F46F-5C83-A262-ADC4-E6510880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1161814"/>
            <a:ext cx="10783805" cy="414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8509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F6F46F-5C83-A262-ADC4-E6510880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1161814"/>
            <a:ext cx="10783805" cy="414395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E5145E2-E327-B8CE-F096-A3CFA013C295}"/>
              </a:ext>
            </a:extLst>
          </p:cNvPr>
          <p:cNvSpPr/>
          <p:nvPr/>
        </p:nvSpPr>
        <p:spPr>
          <a:xfrm>
            <a:off x="1295427" y="4840380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0437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B8F669-2688-15BA-759E-C189C372C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1216176"/>
            <a:ext cx="10650436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1912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B8F669-2688-15BA-759E-C189C372C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1216176"/>
            <a:ext cx="10650436" cy="422016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8027FDB-FDBD-85BF-9391-A79EF46C9300}"/>
              </a:ext>
            </a:extLst>
          </p:cNvPr>
          <p:cNvSpPr/>
          <p:nvPr/>
        </p:nvSpPr>
        <p:spPr>
          <a:xfrm>
            <a:off x="1305701" y="4891750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620268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91BB1C-13EE-300C-E0F5-20DF2E47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1383911"/>
            <a:ext cx="10669489" cy="378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2653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91BB1C-13EE-300C-E0F5-20DF2E47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1383911"/>
            <a:ext cx="10669489" cy="3781953"/>
          </a:xfrm>
          <a:prstGeom prst="rect">
            <a:avLst/>
          </a:prstGeom>
        </p:spPr>
      </p:pic>
      <p:graphicFrame>
        <p:nvGraphicFramePr>
          <p:cNvPr id="2" name="表 2">
            <a:extLst>
              <a:ext uri="{FF2B5EF4-FFF2-40B4-BE49-F238E27FC236}">
                <a16:creationId xmlns:a16="http://schemas.microsoft.com/office/drawing/2014/main" id="{3FBEEA1D-C6D1-734B-9F92-E83A2AE32E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529538"/>
              </p:ext>
            </p:extLst>
          </p:nvPr>
        </p:nvGraphicFramePr>
        <p:xfrm>
          <a:off x="6251949" y="2657906"/>
          <a:ext cx="4217418" cy="3412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5806">
                  <a:extLst>
                    <a:ext uri="{9D8B030D-6E8A-4147-A177-3AD203B41FA5}">
                      <a16:colId xmlns:a16="http://schemas.microsoft.com/office/drawing/2014/main" val="2951166390"/>
                    </a:ext>
                  </a:extLst>
                </a:gridCol>
                <a:gridCol w="1405806">
                  <a:extLst>
                    <a:ext uri="{9D8B030D-6E8A-4147-A177-3AD203B41FA5}">
                      <a16:colId xmlns:a16="http://schemas.microsoft.com/office/drawing/2014/main" val="3036023786"/>
                    </a:ext>
                  </a:extLst>
                </a:gridCol>
                <a:gridCol w="1405806">
                  <a:extLst>
                    <a:ext uri="{9D8B030D-6E8A-4147-A177-3AD203B41FA5}">
                      <a16:colId xmlns:a16="http://schemas.microsoft.com/office/drawing/2014/main" val="2351820327"/>
                    </a:ext>
                  </a:extLst>
                </a:gridCol>
              </a:tblGrid>
              <a:tr h="56871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記号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読み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628689"/>
                  </a:ext>
                </a:extLst>
              </a:tr>
              <a:tr h="56871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K</a:t>
                      </a:r>
                      <a:endParaRPr kumimoji="1" lang="ja-JP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キロ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10</a:t>
                      </a:r>
                      <a:r>
                        <a:rPr kumimoji="1" lang="en-US" altLang="ja-JP" sz="2400" b="1" baseline="30000" dirty="0"/>
                        <a:t>3</a:t>
                      </a:r>
                      <a:endParaRPr kumimoji="1" lang="ja-JP" altLang="en-US" sz="2400" b="1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0821356"/>
                  </a:ext>
                </a:extLst>
              </a:tr>
              <a:tr h="56871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M</a:t>
                      </a:r>
                      <a:endParaRPr kumimoji="1" lang="ja-JP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メガ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1" dirty="0"/>
                        <a:t>10</a:t>
                      </a:r>
                      <a:r>
                        <a:rPr kumimoji="1" lang="en-US" altLang="ja-JP" sz="2400" b="1" baseline="30000" dirty="0"/>
                        <a:t>6</a:t>
                      </a:r>
                      <a:endParaRPr kumimoji="1" lang="ja-JP" altLang="en-US" sz="2400" b="1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7824860"/>
                  </a:ext>
                </a:extLst>
              </a:tr>
              <a:tr h="56871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G</a:t>
                      </a:r>
                      <a:endParaRPr kumimoji="1" lang="ja-JP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ギガ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1" dirty="0"/>
                        <a:t>10</a:t>
                      </a:r>
                      <a:r>
                        <a:rPr kumimoji="1" lang="en-US" altLang="ja-JP" sz="2400" b="1" baseline="30000" dirty="0"/>
                        <a:t>9</a:t>
                      </a:r>
                      <a:endParaRPr kumimoji="1" lang="ja-JP" altLang="en-US" sz="2400" b="1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0966008"/>
                  </a:ext>
                </a:extLst>
              </a:tr>
              <a:tr h="56871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T</a:t>
                      </a:r>
                      <a:endParaRPr kumimoji="1" lang="ja-JP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テラ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1" dirty="0"/>
                        <a:t>10</a:t>
                      </a:r>
                      <a:r>
                        <a:rPr kumimoji="1" lang="en-US" altLang="ja-JP" sz="2400" b="1" baseline="30000" dirty="0"/>
                        <a:t>12</a:t>
                      </a:r>
                      <a:endParaRPr kumimoji="1" lang="ja-JP" altLang="en-US" sz="2400" b="1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9930410"/>
                  </a:ext>
                </a:extLst>
              </a:tr>
              <a:tr h="56871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2400" b="1" dirty="0"/>
                        <a:t>P</a:t>
                      </a:r>
                      <a:endParaRPr kumimoji="1" lang="ja-JP" altLang="en-US" sz="2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2400" b="1" dirty="0"/>
                        <a:t>ペタ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2400" b="1" dirty="0"/>
                        <a:t>10</a:t>
                      </a:r>
                      <a:r>
                        <a:rPr kumimoji="1" lang="en-US" altLang="ja-JP" sz="2400" b="1" baseline="30000" dirty="0"/>
                        <a:t>15</a:t>
                      </a:r>
                      <a:endParaRPr kumimoji="1" lang="ja-JP" altLang="en-US" sz="2400" b="1" baseline="30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2375"/>
                  </a:ext>
                </a:extLst>
              </a:tr>
            </a:tbl>
          </a:graphicData>
        </a:graphic>
      </p:graphicFrame>
      <p:sp>
        <p:nvSpPr>
          <p:cNvPr id="4" name="楕円 3">
            <a:extLst>
              <a:ext uri="{FF2B5EF4-FFF2-40B4-BE49-F238E27FC236}">
                <a16:creationId xmlns:a16="http://schemas.microsoft.com/office/drawing/2014/main" id="{D027960B-5835-D34C-9939-4BE8AFC734FA}"/>
              </a:ext>
            </a:extLst>
          </p:cNvPr>
          <p:cNvSpPr/>
          <p:nvPr/>
        </p:nvSpPr>
        <p:spPr>
          <a:xfrm>
            <a:off x="1244055" y="3515012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6955523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AAF35A-FE52-2EAF-3FEF-F733B392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328801"/>
            <a:ext cx="10764752" cy="368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4090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AAF35A-FE52-2EAF-3FEF-F733B392E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328801"/>
            <a:ext cx="10764752" cy="368668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47F5141-ACDB-84A5-042A-803312C99B65}"/>
              </a:ext>
            </a:extLst>
          </p:cNvPr>
          <p:cNvSpPr/>
          <p:nvPr/>
        </p:nvSpPr>
        <p:spPr>
          <a:xfrm>
            <a:off x="1223507" y="2934314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5AE5C8D-EB0A-BA78-9944-C50911201138}"/>
              </a:ext>
            </a:extLst>
          </p:cNvPr>
          <p:cNvSpPr txBox="1"/>
          <p:nvPr/>
        </p:nvSpPr>
        <p:spPr>
          <a:xfrm>
            <a:off x="9638169" y="2493108"/>
            <a:ext cx="1330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lang="en-US" altLang="ja-JP" sz="2000" b="1" dirty="0">
                <a:solidFill>
                  <a:srgbClr val="0070C0"/>
                </a:solidFill>
              </a:rPr>
              <a:t>ARP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A3EEE82-2032-5860-BE74-270459B5B221}"/>
              </a:ext>
            </a:extLst>
          </p:cNvPr>
          <p:cNvSpPr txBox="1"/>
          <p:nvPr/>
        </p:nvSpPr>
        <p:spPr>
          <a:xfrm>
            <a:off x="7941221" y="4392114"/>
            <a:ext cx="1330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DHCP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E12DD42-DD38-4112-2EC9-911ABCB57DFE}"/>
              </a:ext>
            </a:extLst>
          </p:cNvPr>
          <p:cNvSpPr txBox="1"/>
          <p:nvPr/>
        </p:nvSpPr>
        <p:spPr>
          <a:xfrm>
            <a:off x="6470304" y="4943571"/>
            <a:ext cx="1330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DNS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92472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628A2F-9CB8-909E-0BFA-0C034260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668413"/>
            <a:ext cx="10640910" cy="531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359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BC532A-D2AF-6049-5ED3-51433B2DB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966708"/>
            <a:ext cx="9888330" cy="292458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89A2ED6-6667-B4EF-19EE-4411A5AF1BFD}"/>
              </a:ext>
            </a:extLst>
          </p:cNvPr>
          <p:cNvSpPr/>
          <p:nvPr/>
        </p:nvSpPr>
        <p:spPr>
          <a:xfrm>
            <a:off x="6401365" y="4358494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9532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806B0B-7E5A-0DEE-7CA7-3597919A1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990259"/>
            <a:ext cx="10012172" cy="487748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2F3D41F-372E-3A13-DABB-489E378F6E76}"/>
              </a:ext>
            </a:extLst>
          </p:cNvPr>
          <p:cNvSpPr/>
          <p:nvPr/>
        </p:nvSpPr>
        <p:spPr>
          <a:xfrm>
            <a:off x="1654705" y="4900180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201879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628A2F-9CB8-909E-0BFA-0C0342606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45" y="668413"/>
            <a:ext cx="10640910" cy="531569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F68505C-DB2E-D862-A329-F2BF66D0C238}"/>
              </a:ext>
            </a:extLst>
          </p:cNvPr>
          <p:cNvSpPr/>
          <p:nvPr/>
        </p:nvSpPr>
        <p:spPr>
          <a:xfrm>
            <a:off x="1295426" y="2790475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46629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6A9801-6E27-CDA7-68E5-1AB2AD38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1009312"/>
            <a:ext cx="10926700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2531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36A9801-6E27-CDA7-68E5-1AB2AD38D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50" y="1009312"/>
            <a:ext cx="10926700" cy="483937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094AA5A-5A1B-FDF7-3999-7B616F0D6962}"/>
              </a:ext>
            </a:extLst>
          </p:cNvPr>
          <p:cNvSpPr/>
          <p:nvPr/>
        </p:nvSpPr>
        <p:spPr>
          <a:xfrm>
            <a:off x="1244055" y="4177486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214381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29A3270-2D9B-9ECA-FF64-7A77C6AF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1448432"/>
            <a:ext cx="8707065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1258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29A3270-2D9B-9ECA-FF64-7A77C6AFB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467" y="1448432"/>
            <a:ext cx="8707065" cy="320084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5C8881D-274D-DA41-8BB7-0B50179B1AA0}"/>
              </a:ext>
            </a:extLst>
          </p:cNvPr>
          <p:cNvSpPr/>
          <p:nvPr/>
        </p:nvSpPr>
        <p:spPr>
          <a:xfrm>
            <a:off x="2230374" y="4136390"/>
            <a:ext cx="442452" cy="41401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9525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19F2FC7E-3AAE-5686-69F7-E61307A0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2171524"/>
            <a:ext cx="9831172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43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19F2FC7E-3AAE-5686-69F7-E61307A0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2171524"/>
            <a:ext cx="9831172" cy="251495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C405B19-F1F5-5C33-165E-62BFD3B95DEC}"/>
              </a:ext>
            </a:extLst>
          </p:cNvPr>
          <p:cNvSpPr/>
          <p:nvPr/>
        </p:nvSpPr>
        <p:spPr>
          <a:xfrm>
            <a:off x="1654705" y="4119344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87098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17D3540-A2A1-C647-BD2B-FA1AF3D3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180786"/>
            <a:ext cx="9754961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85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17D3540-A2A1-C647-BD2B-FA1AF3D3F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1180786"/>
            <a:ext cx="9754961" cy="449642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5898A42-C30C-680B-EDA1-E684B062A065}"/>
              </a:ext>
            </a:extLst>
          </p:cNvPr>
          <p:cNvSpPr/>
          <p:nvPr/>
        </p:nvSpPr>
        <p:spPr>
          <a:xfrm>
            <a:off x="6308898" y="5074841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4408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961C816-404D-1742-407B-ECD8C6EC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885470"/>
            <a:ext cx="10069330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15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961C816-404D-1742-407B-ECD8C6ECF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885470"/>
            <a:ext cx="10069330" cy="508706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915C4C1-038F-10CA-9E6A-BAECA9EAE9F8}"/>
              </a:ext>
            </a:extLst>
          </p:cNvPr>
          <p:cNvSpPr/>
          <p:nvPr/>
        </p:nvSpPr>
        <p:spPr>
          <a:xfrm>
            <a:off x="8538391" y="5506639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593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D900DDF-DF4D-EC70-64C8-A600ADA1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39" y="955482"/>
            <a:ext cx="9993120" cy="98121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77D16F-71DC-2DAB-1227-4AEFB3E30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76" y="1936694"/>
            <a:ext cx="9459645" cy="33627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EE07F0B-F64B-B387-A717-C7766676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4" y="5442375"/>
            <a:ext cx="8468907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7563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D900DDF-DF4D-EC70-64C8-A600ADA1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39" y="955482"/>
            <a:ext cx="9993120" cy="981212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C77D16F-71DC-2DAB-1227-4AEFB3E30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176" y="1936694"/>
            <a:ext cx="9459645" cy="336279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EE07F0B-F64B-B387-A717-C77666764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1544" y="5442375"/>
            <a:ext cx="8468907" cy="48584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6ABA013-FFE5-E2D8-48F3-ED8082C6B4AE}"/>
              </a:ext>
            </a:extLst>
          </p:cNvPr>
          <p:cNvSpPr/>
          <p:nvPr/>
        </p:nvSpPr>
        <p:spPr>
          <a:xfrm>
            <a:off x="1798543" y="5452053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339048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8A6B1B4-4228-6F3A-86C6-628B976B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770546"/>
            <a:ext cx="9945488" cy="98121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A95CCE-0949-35BE-0FEC-CF03B293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25" y="1751758"/>
            <a:ext cx="9316750" cy="384863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214B577-A427-4942-97CE-7279F6A1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15" y="5600395"/>
            <a:ext cx="8021169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3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0E3756CD-2746-67BA-A63F-5AF4C72B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1442760"/>
            <a:ext cx="9793067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1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8A6B1B4-4228-6F3A-86C6-628B976BD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770546"/>
            <a:ext cx="9945488" cy="981212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6A95CCE-0949-35BE-0FEC-CF03B293C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625" y="1751758"/>
            <a:ext cx="9316750" cy="384863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2214B577-A427-4942-97CE-7279F6A13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415" y="5600395"/>
            <a:ext cx="8021169" cy="45726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E500311-4F88-0DEE-22ED-0279D6C3E9FA}"/>
              </a:ext>
            </a:extLst>
          </p:cNvPr>
          <p:cNvSpPr/>
          <p:nvPr/>
        </p:nvSpPr>
        <p:spPr>
          <a:xfrm>
            <a:off x="9134292" y="5621563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1351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2408095-F7FE-B5D1-E863-433A5E59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709233"/>
            <a:ext cx="10002646" cy="543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79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D2408095-F7FE-B5D1-E863-433A5E59D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709233"/>
            <a:ext cx="10002646" cy="543953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8F43E58-7643-291B-F5D6-90FB85CE71B2}"/>
              </a:ext>
            </a:extLst>
          </p:cNvPr>
          <p:cNvSpPr/>
          <p:nvPr/>
        </p:nvSpPr>
        <p:spPr>
          <a:xfrm>
            <a:off x="1551964" y="513867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6794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0467A7C-2825-6E9A-8549-F9334812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1680918"/>
            <a:ext cx="9897856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536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0467A7C-2825-6E9A-8549-F9334812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1680918"/>
            <a:ext cx="9897856" cy="349616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998736C-F2CB-0103-F99F-3E15D7341A8C}"/>
              </a:ext>
            </a:extLst>
          </p:cNvPr>
          <p:cNvSpPr/>
          <p:nvPr/>
        </p:nvSpPr>
        <p:spPr>
          <a:xfrm>
            <a:off x="1572512" y="4624972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4886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398FC8A-0CB5-E291-5E34-8C0F628D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771573"/>
            <a:ext cx="9964541" cy="87642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D813E1-4088-F5A1-4FF7-6D5AA7E0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50" y="1736225"/>
            <a:ext cx="9297698" cy="38581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4765500-3CCE-E19E-637C-1F08F051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019" y="5659501"/>
            <a:ext cx="8487960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804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5398FC8A-0CB5-E291-5E34-8C0F628D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771573"/>
            <a:ext cx="9964541" cy="876422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4D813E1-4088-F5A1-4FF7-6D5AA7E08E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50" y="1736225"/>
            <a:ext cx="9297698" cy="38581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4765500-3CCE-E19E-637C-1F08F0511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019" y="5659501"/>
            <a:ext cx="8487960" cy="47631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B769325-E7AC-188C-2DC9-38746EC75B96}"/>
              </a:ext>
            </a:extLst>
          </p:cNvPr>
          <p:cNvSpPr/>
          <p:nvPr/>
        </p:nvSpPr>
        <p:spPr>
          <a:xfrm>
            <a:off x="6463011" y="5669926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014630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8DF256-4240-4912-4277-4B91C4B0C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40" y="1695208"/>
            <a:ext cx="9812119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060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98DF256-4240-4912-4277-4B91C4B0C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940" y="1695208"/>
            <a:ext cx="9812119" cy="346758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FF3CB94-21EE-EEE5-8B79-5D6233519EAE}"/>
              </a:ext>
            </a:extLst>
          </p:cNvPr>
          <p:cNvSpPr/>
          <p:nvPr/>
        </p:nvSpPr>
        <p:spPr>
          <a:xfrm>
            <a:off x="6257528" y="4621962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9FDB73A-1C0D-AA71-1C43-BCC8F497B7FA}"/>
              </a:ext>
            </a:extLst>
          </p:cNvPr>
          <p:cNvSpPr txBox="1"/>
          <p:nvPr/>
        </p:nvSpPr>
        <p:spPr>
          <a:xfrm>
            <a:off x="5124106" y="5244392"/>
            <a:ext cx="39171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「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Machine to Machine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」の略</a:t>
            </a:r>
          </a:p>
        </p:txBody>
      </p:sp>
    </p:spTree>
    <p:extLst>
      <p:ext uri="{BB962C8B-B14F-4D97-AF65-F5344CB8AC3E}">
        <p14:creationId xmlns:p14="http://schemas.microsoft.com/office/powerpoint/2010/main" val="6976216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9FCAF1-4692-E42A-D1F2-4D58EA01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2208215"/>
            <a:ext cx="7964011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6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0E3756CD-2746-67BA-A63F-5AF4C72B9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1442760"/>
            <a:ext cx="9793067" cy="397247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E11087B-A2CC-5820-5566-51570DDEA1CA}"/>
              </a:ext>
            </a:extLst>
          </p:cNvPr>
          <p:cNvSpPr/>
          <p:nvPr/>
        </p:nvSpPr>
        <p:spPr>
          <a:xfrm>
            <a:off x="1623882" y="4800283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8690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9FCAF1-4692-E42A-D1F2-4D58EA011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94" y="2208215"/>
            <a:ext cx="7964011" cy="201005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9F159C9-8D15-8416-0F71-F82E09CE087C}"/>
              </a:ext>
            </a:extLst>
          </p:cNvPr>
          <p:cNvSpPr/>
          <p:nvPr/>
        </p:nvSpPr>
        <p:spPr>
          <a:xfrm>
            <a:off x="2733491" y="3676740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455435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B38CC96-8253-F241-63AA-76797DF0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990259"/>
            <a:ext cx="9945488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0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B38CC96-8253-F241-63AA-76797DF05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990259"/>
            <a:ext cx="9945488" cy="487748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7218459-EFB3-89AF-2E8E-0BF5C7762D1D}"/>
              </a:ext>
            </a:extLst>
          </p:cNvPr>
          <p:cNvSpPr/>
          <p:nvPr/>
        </p:nvSpPr>
        <p:spPr>
          <a:xfrm>
            <a:off x="1582786" y="3871949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98536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6EBA58-D5F4-A13D-96D3-FC0659BF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1742839"/>
            <a:ext cx="9897856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410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C6EBA58-D5F4-A13D-96D3-FC0659BFA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1742839"/>
            <a:ext cx="9897856" cy="337232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18E3BA4-BC51-BA72-1F08-699A2B34116D}"/>
              </a:ext>
            </a:extLst>
          </p:cNvPr>
          <p:cNvSpPr/>
          <p:nvPr/>
        </p:nvSpPr>
        <p:spPr>
          <a:xfrm>
            <a:off x="1613608" y="3707563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8119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713CFE-6AD5-C1CB-3C99-9DE04FE21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2072050"/>
            <a:ext cx="10202699" cy="246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58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E713CFE-6AD5-C1CB-3C99-9DE04FE21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2072050"/>
            <a:ext cx="10202699" cy="246731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B3CA4DD-A5EE-E9E6-0A2B-DCBFEA4640D6}"/>
              </a:ext>
            </a:extLst>
          </p:cNvPr>
          <p:cNvSpPr/>
          <p:nvPr/>
        </p:nvSpPr>
        <p:spPr>
          <a:xfrm>
            <a:off x="3822552" y="407347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88F6CDE7-9D81-7FC2-FB26-98B12392565B}"/>
              </a:ext>
            </a:extLst>
          </p:cNvPr>
          <p:cNvSpPr txBox="1"/>
          <p:nvPr/>
        </p:nvSpPr>
        <p:spPr>
          <a:xfrm>
            <a:off x="2750777" y="4699861"/>
            <a:ext cx="442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ビジネスプロセスモデリング表記法</a:t>
            </a:r>
          </a:p>
        </p:txBody>
      </p:sp>
    </p:spTree>
    <p:extLst>
      <p:ext uri="{BB962C8B-B14F-4D97-AF65-F5344CB8AC3E}">
        <p14:creationId xmlns:p14="http://schemas.microsoft.com/office/powerpoint/2010/main" val="2651152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9628407-0DE8-83A5-A37F-531C574A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504681"/>
            <a:ext cx="9945488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404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F9628407-0DE8-83A5-A37F-531C574A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504681"/>
            <a:ext cx="9945488" cy="38486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73DF9F4-44EE-793E-9E4B-EAB7BF472B44}"/>
              </a:ext>
            </a:extLst>
          </p:cNvPr>
          <p:cNvSpPr/>
          <p:nvPr/>
        </p:nvSpPr>
        <p:spPr>
          <a:xfrm>
            <a:off x="1593060" y="296310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7987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6C4B22F-C5E2-0E33-358C-90CA77A1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441029"/>
            <a:ext cx="9907383" cy="96215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6D9E256-29EA-1C1C-ECC1-2E557AB7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45" y="1403188"/>
            <a:ext cx="9373908" cy="43630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B4E1D40-55EA-83DB-A2D9-8654426EB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685" y="5766247"/>
            <a:ext cx="8211696" cy="58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04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7A1CC6F-FA35-723F-6951-287223C3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2029461"/>
            <a:ext cx="9926435" cy="242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718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6C4B22F-C5E2-0E33-358C-90CA77A118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441029"/>
            <a:ext cx="9907383" cy="962159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36D9E256-29EA-1C1C-ECC1-2E557AB75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45" y="1403188"/>
            <a:ext cx="9373908" cy="436305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B4E1D40-55EA-83DB-A2D9-8654426EB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7685" y="5766247"/>
            <a:ext cx="8211696" cy="58110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4DACF0B-A4A7-E8A1-3CB1-CBD85A586A5E}"/>
              </a:ext>
            </a:extLst>
          </p:cNvPr>
          <p:cNvSpPr/>
          <p:nvPr/>
        </p:nvSpPr>
        <p:spPr>
          <a:xfrm>
            <a:off x="8826067" y="5794501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1190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10E5F6-83A9-49B1-DBDB-17A850A8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1399892"/>
            <a:ext cx="10107436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20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C10E5F6-83A9-49B1-DBDB-17A850A84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1399892"/>
            <a:ext cx="10107436" cy="405821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5682A5E-9523-FA5B-514F-6239B0DF5153}"/>
              </a:ext>
            </a:extLst>
          </p:cNvPr>
          <p:cNvSpPr/>
          <p:nvPr/>
        </p:nvSpPr>
        <p:spPr>
          <a:xfrm>
            <a:off x="6185609" y="4356119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86488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C09824-4657-7CC4-0344-D5B8D0EE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452367"/>
            <a:ext cx="10097909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95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C09824-4657-7CC4-0344-D5B8D0EE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452367"/>
            <a:ext cx="10097909" cy="356284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5862E67-1987-D492-E810-4F5BF9201088}"/>
              </a:ext>
            </a:extLst>
          </p:cNvPr>
          <p:cNvSpPr/>
          <p:nvPr/>
        </p:nvSpPr>
        <p:spPr>
          <a:xfrm>
            <a:off x="6154787" y="393487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54819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9B3255-945E-F77C-B2FD-D00C25D4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972024"/>
            <a:ext cx="10097909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65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19B3255-945E-F77C-B2FD-D00C25D48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045" y="1972024"/>
            <a:ext cx="10097909" cy="266737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8D70194-A0B8-75BF-81CE-3C95A0E5B8EC}"/>
              </a:ext>
            </a:extLst>
          </p:cNvPr>
          <p:cNvSpPr/>
          <p:nvPr/>
        </p:nvSpPr>
        <p:spPr>
          <a:xfrm>
            <a:off x="1551964" y="4017071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06D18FF-E3E2-D1DA-3BAA-1FFEE7963C5E}"/>
              </a:ext>
            </a:extLst>
          </p:cNvPr>
          <p:cNvSpPr txBox="1"/>
          <p:nvPr/>
        </p:nvSpPr>
        <p:spPr>
          <a:xfrm>
            <a:off x="1795032" y="4517558"/>
            <a:ext cx="4420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Initial Public Offering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：新規公開株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04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B5B0A1A-375B-7371-20AE-DF3F0AA2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1552396"/>
            <a:ext cx="9983593" cy="336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478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4B5B0A1A-375B-7371-20AE-DF3F0AA2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1552396"/>
            <a:ext cx="9983593" cy="336279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8FD0A22-D372-BE4C-5B77-08EBFFD51596}"/>
              </a:ext>
            </a:extLst>
          </p:cNvPr>
          <p:cNvSpPr/>
          <p:nvPr/>
        </p:nvSpPr>
        <p:spPr>
          <a:xfrm>
            <a:off x="1603335" y="4428751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5599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B534FEE-2F32-5AC0-5984-4BBC9268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872080"/>
            <a:ext cx="9888330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6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7A1CC6F-FA35-723F-6951-287223C3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2029461"/>
            <a:ext cx="9926435" cy="24292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F905C29-F734-4760-9BBE-B6A2F03A2DEF}"/>
              </a:ext>
            </a:extLst>
          </p:cNvPr>
          <p:cNvSpPr/>
          <p:nvPr/>
        </p:nvSpPr>
        <p:spPr>
          <a:xfrm>
            <a:off x="6195882" y="3961962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19706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B534FEE-2F32-5AC0-5984-4BBC9268E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872080"/>
            <a:ext cx="9888330" cy="247684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A66B5F7-238A-2D0E-E13A-C9217F9CE753}"/>
              </a:ext>
            </a:extLst>
          </p:cNvPr>
          <p:cNvSpPr/>
          <p:nvPr/>
        </p:nvSpPr>
        <p:spPr>
          <a:xfrm>
            <a:off x="1634158" y="336023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22733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F98E10-7AE8-5C56-2537-DAFA0F6E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1516534"/>
            <a:ext cx="10078857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650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F98E10-7AE8-5C56-2537-DAFA0F6E2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1516534"/>
            <a:ext cx="10078857" cy="349616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AFC076C-95EF-E59D-F639-CC7703FC05FA}"/>
              </a:ext>
            </a:extLst>
          </p:cNvPr>
          <p:cNvSpPr/>
          <p:nvPr/>
        </p:nvSpPr>
        <p:spPr>
          <a:xfrm>
            <a:off x="1613610" y="4007510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59336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DF16C3A-20E9-CD66-02F0-967FFD42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042654"/>
            <a:ext cx="10002646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906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DF16C3A-20E9-CD66-02F0-967FFD425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042654"/>
            <a:ext cx="10002646" cy="477269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B146A4A-51D5-96B6-4979-349E977AF8C3}"/>
              </a:ext>
            </a:extLst>
          </p:cNvPr>
          <p:cNvSpPr/>
          <p:nvPr/>
        </p:nvSpPr>
        <p:spPr>
          <a:xfrm>
            <a:off x="1582787" y="4880813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28298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1F808B-2C54-A796-07B5-72F83D35E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29" y="571196"/>
            <a:ext cx="8434978" cy="23962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B64A3EE-1654-AB7B-40BF-2E61D8E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72" y="3048883"/>
            <a:ext cx="5997973" cy="23237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A734D67-0EBA-20B9-89A5-2544B314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202" y="5372669"/>
            <a:ext cx="6863376" cy="48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73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1F808B-2C54-A796-07B5-72F83D35E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229" y="571196"/>
            <a:ext cx="8434978" cy="23962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B64A3EE-1654-AB7B-40BF-2E61D8EA8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5372" y="3048883"/>
            <a:ext cx="5997973" cy="232378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A734D67-0EBA-20B9-89A5-2544B3143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202" y="5372669"/>
            <a:ext cx="6863376" cy="483102"/>
          </a:xfrm>
          <a:prstGeom prst="rect">
            <a:avLst/>
          </a:prstGeom>
        </p:spPr>
      </p:pic>
      <p:sp>
        <p:nvSpPr>
          <p:cNvPr id="10" name="楕円 9">
            <a:extLst>
              <a:ext uri="{FF2B5EF4-FFF2-40B4-BE49-F238E27FC236}">
                <a16:creationId xmlns:a16="http://schemas.microsoft.com/office/drawing/2014/main" id="{77D46F35-8E6B-F289-5FF3-2229B9FBEB3B}"/>
              </a:ext>
            </a:extLst>
          </p:cNvPr>
          <p:cNvSpPr/>
          <p:nvPr/>
        </p:nvSpPr>
        <p:spPr>
          <a:xfrm>
            <a:off x="4490373" y="5381274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2922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 4">
            <a:extLst>
              <a:ext uri="{FF2B5EF4-FFF2-40B4-BE49-F238E27FC236}">
                <a16:creationId xmlns:a16="http://schemas.microsoft.com/office/drawing/2014/main" id="{C3362135-46B8-6BCF-B21B-AD2001E1C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79857"/>
              </p:ext>
            </p:extLst>
          </p:nvPr>
        </p:nvGraphicFramePr>
        <p:xfrm>
          <a:off x="1920867" y="1655929"/>
          <a:ext cx="8281373" cy="2309890"/>
        </p:xfrm>
        <a:graphic>
          <a:graphicData uri="http://schemas.openxmlformats.org/drawingml/2006/table">
            <a:tbl>
              <a:tblPr/>
              <a:tblGrid>
                <a:gridCol w="892299">
                  <a:extLst>
                    <a:ext uri="{9D8B030D-6E8A-4147-A177-3AD203B41FA5}">
                      <a16:colId xmlns:a16="http://schemas.microsoft.com/office/drawing/2014/main" val="3828886061"/>
                    </a:ext>
                  </a:extLst>
                </a:gridCol>
                <a:gridCol w="1312952">
                  <a:extLst>
                    <a:ext uri="{9D8B030D-6E8A-4147-A177-3AD203B41FA5}">
                      <a16:colId xmlns:a16="http://schemas.microsoft.com/office/drawing/2014/main" val="1879342015"/>
                    </a:ext>
                  </a:extLst>
                </a:gridCol>
                <a:gridCol w="1012687">
                  <a:extLst>
                    <a:ext uri="{9D8B030D-6E8A-4147-A177-3AD203B41FA5}">
                      <a16:colId xmlns:a16="http://schemas.microsoft.com/office/drawing/2014/main" val="804347090"/>
                    </a:ext>
                  </a:extLst>
                </a:gridCol>
                <a:gridCol w="1012687">
                  <a:extLst>
                    <a:ext uri="{9D8B030D-6E8A-4147-A177-3AD203B41FA5}">
                      <a16:colId xmlns:a16="http://schemas.microsoft.com/office/drawing/2014/main" val="2769097915"/>
                    </a:ext>
                  </a:extLst>
                </a:gridCol>
                <a:gridCol w="1012687">
                  <a:extLst>
                    <a:ext uri="{9D8B030D-6E8A-4147-A177-3AD203B41FA5}">
                      <a16:colId xmlns:a16="http://schemas.microsoft.com/office/drawing/2014/main" val="1393190380"/>
                    </a:ext>
                  </a:extLst>
                </a:gridCol>
                <a:gridCol w="1012687">
                  <a:extLst>
                    <a:ext uri="{9D8B030D-6E8A-4147-A177-3AD203B41FA5}">
                      <a16:colId xmlns:a16="http://schemas.microsoft.com/office/drawing/2014/main" val="3837344925"/>
                    </a:ext>
                  </a:extLst>
                </a:gridCol>
                <a:gridCol w="1012687">
                  <a:extLst>
                    <a:ext uri="{9D8B030D-6E8A-4147-A177-3AD203B41FA5}">
                      <a16:colId xmlns:a16="http://schemas.microsoft.com/office/drawing/2014/main" val="3224493913"/>
                    </a:ext>
                  </a:extLst>
                </a:gridCol>
                <a:gridCol w="1012687">
                  <a:extLst>
                    <a:ext uri="{9D8B030D-6E8A-4147-A177-3AD203B41FA5}">
                      <a16:colId xmlns:a16="http://schemas.microsoft.com/office/drawing/2014/main" val="1870296355"/>
                    </a:ext>
                  </a:extLst>
                </a:gridCol>
              </a:tblGrid>
              <a:tr h="27850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週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1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2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3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4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FF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5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6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0107"/>
                  </a:ext>
                </a:extLst>
              </a:tr>
              <a:tr h="27850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製品</a:t>
                      </a:r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A</a:t>
                      </a:r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の生産個数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40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40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40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FF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40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40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1547589"/>
                  </a:ext>
                </a:extLst>
              </a:tr>
              <a:tr h="278507">
                <a:tc rowSpan="3">
                  <a:txBody>
                    <a:bodyPr/>
                    <a:lstStyle/>
                    <a:p>
                      <a:pPr algn="l" fontAlgn="ctr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部品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a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所要数量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80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80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80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FF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80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80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8084558"/>
                  </a:ext>
                </a:extLst>
              </a:tr>
              <a:tr h="31942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手持在庫数量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250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170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90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10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FF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-70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-150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840842"/>
                  </a:ext>
                </a:extLst>
              </a:tr>
              <a:tr h="27850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発注数量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517469"/>
                  </a:ext>
                </a:extLst>
              </a:tr>
              <a:tr h="278507">
                <a:tc rowSpan="3">
                  <a:txBody>
                    <a:bodyPr/>
                    <a:lstStyle/>
                    <a:p>
                      <a:pPr algn="l" fontAlgn="ctr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部品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b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所要数量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40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40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40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FF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40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40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7966713"/>
                  </a:ext>
                </a:extLst>
              </a:tr>
              <a:tr h="319424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手持在庫数量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150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110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70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30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FF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-10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ja-JP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-50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88633"/>
                  </a:ext>
                </a:extLst>
              </a:tr>
              <a:tr h="278507">
                <a:tc vMerge="1"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発注数量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ja-JP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Yu Gothic" panose="020B0400000000000000" pitchFamily="50" charset="-128"/>
                          <a:ea typeface="Yu Gothic" panose="020B0400000000000000" pitchFamily="50" charset="-128"/>
                        </a:rPr>
                        <a:t>　</a:t>
                      </a:r>
                    </a:p>
                  </a:txBody>
                  <a:tcPr marL="8313" marR="8313" marT="8313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3359754"/>
                  </a:ext>
                </a:extLst>
              </a:tr>
            </a:tbl>
          </a:graphicData>
        </a:graphic>
      </p:graphicFrame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0398FD56-5044-6FE8-54F4-469275820602}"/>
              </a:ext>
            </a:extLst>
          </p:cNvPr>
          <p:cNvSpPr/>
          <p:nvPr/>
        </p:nvSpPr>
        <p:spPr>
          <a:xfrm>
            <a:off x="8191930" y="1655929"/>
            <a:ext cx="1013714" cy="230989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AE0D99B-1186-4C51-2588-AD99F82B0D6B}"/>
              </a:ext>
            </a:extLst>
          </p:cNvPr>
          <p:cNvSpPr/>
          <p:nvPr/>
        </p:nvSpPr>
        <p:spPr>
          <a:xfrm>
            <a:off x="6137096" y="3698774"/>
            <a:ext cx="1013714" cy="267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34A5973-65C0-99F1-9675-65C581CAA3EA}"/>
              </a:ext>
            </a:extLst>
          </p:cNvPr>
          <p:cNvSpPr/>
          <p:nvPr/>
        </p:nvSpPr>
        <p:spPr>
          <a:xfrm>
            <a:off x="7150810" y="2810874"/>
            <a:ext cx="1013714" cy="2670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75CE505E-C980-7D45-3673-69E2D8465B0B}"/>
              </a:ext>
            </a:extLst>
          </p:cNvPr>
          <p:cNvSpPr/>
          <p:nvPr/>
        </p:nvSpPr>
        <p:spPr>
          <a:xfrm>
            <a:off x="6904233" y="811656"/>
            <a:ext cx="2106202" cy="534257"/>
          </a:xfrm>
          <a:prstGeom prst="wedgeRectCallout">
            <a:avLst>
              <a:gd name="adj1" fmla="val 23738"/>
              <a:gd name="adj2" fmla="val 10096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5</a:t>
            </a:r>
            <a:r>
              <a:rPr kumimoji="1" lang="ja-JP" altLang="en-US" b="1" dirty="0"/>
              <a:t>週目でショート</a:t>
            </a:r>
          </a:p>
        </p:txBody>
      </p:sp>
      <p:cxnSp>
        <p:nvCxnSpPr>
          <p:cNvPr id="11" name="直線矢印コネクタ 10">
            <a:extLst>
              <a:ext uri="{FF2B5EF4-FFF2-40B4-BE49-F238E27FC236}">
                <a16:creationId xmlns:a16="http://schemas.microsoft.com/office/drawing/2014/main" id="{0A410284-F673-B5AD-9C11-AC6B8B8F2BCD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657667" y="3077919"/>
            <a:ext cx="0" cy="135024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FC7DA30-1244-D1A3-5507-A1CE0719AA2A}"/>
              </a:ext>
            </a:extLst>
          </p:cNvPr>
          <p:cNvCxnSpPr>
            <a:cxnSpLocks/>
          </p:cNvCxnSpPr>
          <p:nvPr/>
        </p:nvCxnSpPr>
        <p:spPr>
          <a:xfrm flipV="1">
            <a:off x="5907640" y="3965819"/>
            <a:ext cx="791110" cy="59590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F6C500E-22BF-0CFA-FF59-79F47EFB4816}"/>
              </a:ext>
            </a:extLst>
          </p:cNvPr>
          <p:cNvSpPr txBox="1"/>
          <p:nvPr/>
        </p:nvSpPr>
        <p:spPr>
          <a:xfrm>
            <a:off x="3410620" y="4628716"/>
            <a:ext cx="3288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部品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b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の納期は「</a:t>
            </a:r>
            <a:r>
              <a:rPr kumimoji="1" lang="en-US" altLang="ja-JP" sz="2000" b="1" dirty="0">
                <a:solidFill>
                  <a:srgbClr val="FF0000"/>
                </a:solidFill>
              </a:rPr>
              <a:t>2</a:t>
            </a:r>
            <a:r>
              <a:rPr kumimoji="1" lang="ja-JP" altLang="en-US" sz="2000" b="1" dirty="0">
                <a:solidFill>
                  <a:srgbClr val="FF0000"/>
                </a:solidFill>
              </a:rPr>
              <a:t>週間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」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8C67ADE-EDD2-F5B5-64F5-225F2FBAFDD5}"/>
              </a:ext>
            </a:extLst>
          </p:cNvPr>
          <p:cNvSpPr txBox="1"/>
          <p:nvPr/>
        </p:nvSpPr>
        <p:spPr>
          <a:xfrm>
            <a:off x="7181632" y="4643753"/>
            <a:ext cx="32881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部品</a:t>
            </a:r>
            <a:r>
              <a:rPr lang="en-US" altLang="ja-JP" sz="2000" b="1" dirty="0">
                <a:solidFill>
                  <a:srgbClr val="0070C0"/>
                </a:solidFill>
              </a:rPr>
              <a:t>a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の納期は「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1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週間」</a:t>
            </a:r>
            <a:endParaRPr kumimoji="1" lang="en-US" altLang="ja-JP" sz="2000" b="1" dirty="0">
              <a:solidFill>
                <a:srgbClr val="0070C0"/>
              </a:solidFill>
            </a:endParaRP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88A78460-B12A-0125-A907-D898CF17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268" y="5224623"/>
            <a:ext cx="6863376" cy="483102"/>
          </a:xfrm>
          <a:prstGeom prst="rect">
            <a:avLst/>
          </a:prstGeom>
        </p:spPr>
      </p:pic>
      <p:sp>
        <p:nvSpPr>
          <p:cNvPr id="19" name="楕円 18">
            <a:extLst>
              <a:ext uri="{FF2B5EF4-FFF2-40B4-BE49-F238E27FC236}">
                <a16:creationId xmlns:a16="http://schemas.microsoft.com/office/drawing/2014/main" id="{9E69B389-22E5-7C18-715A-9B499647EA8E}"/>
              </a:ext>
            </a:extLst>
          </p:cNvPr>
          <p:cNvSpPr/>
          <p:nvPr/>
        </p:nvSpPr>
        <p:spPr>
          <a:xfrm>
            <a:off x="4412439" y="523322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50342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CE4B48-709A-521A-3FFD-3F3C51CA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565455"/>
            <a:ext cx="9897856" cy="15146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3EBE5F6-5E97-5DF2-8E7D-BEB207D9F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77" y="2080141"/>
            <a:ext cx="9278645" cy="342947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73C6334-BBCE-ED1F-AA51-D30F9DDB9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598" y="5509620"/>
            <a:ext cx="8402223" cy="52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0315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CE4B48-709A-521A-3FFD-3F3C51CA9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565455"/>
            <a:ext cx="9897856" cy="151468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3EBE5F6-5E97-5DF2-8E7D-BEB207D9F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677" y="2080141"/>
            <a:ext cx="9278645" cy="342947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73C6334-BBCE-ED1F-AA51-D30F9DDB9C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598" y="5509620"/>
            <a:ext cx="8402223" cy="52541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F77B1B5-7D49-58AC-ABEC-A3BAF87078ED}"/>
              </a:ext>
            </a:extLst>
          </p:cNvPr>
          <p:cNvSpPr/>
          <p:nvPr/>
        </p:nvSpPr>
        <p:spPr>
          <a:xfrm>
            <a:off x="6385078" y="5569141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0BB9105-EA8B-F170-A529-039C010983F8}"/>
              </a:ext>
            </a:extLst>
          </p:cNvPr>
          <p:cNvSpPr txBox="1"/>
          <p:nvPr/>
        </p:nvSpPr>
        <p:spPr>
          <a:xfrm>
            <a:off x="2422002" y="6094553"/>
            <a:ext cx="7648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0070C0"/>
                </a:solidFill>
              </a:rPr>
              <a:t>詳しくは個別の動画をご覧ください</a:t>
            </a:r>
          </a:p>
        </p:txBody>
      </p:sp>
    </p:spTree>
    <p:extLst>
      <p:ext uri="{BB962C8B-B14F-4D97-AF65-F5344CB8AC3E}">
        <p14:creationId xmlns:p14="http://schemas.microsoft.com/office/powerpoint/2010/main" val="670977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60CC3E-FEBF-C025-32F1-8F837418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64" y="520651"/>
            <a:ext cx="9140627" cy="168979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896F6DE-1690-2E3C-3E7E-68E324200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64" y="2303734"/>
            <a:ext cx="8997456" cy="279541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12AA834-C139-6C2E-4C58-A5924A206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954" y="5140243"/>
            <a:ext cx="8240275" cy="45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535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E92F9A-919D-72E5-B58C-D41A497F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023602"/>
            <a:ext cx="9926435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53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4E92F9A-919D-72E5-B58C-D41A497F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023602"/>
            <a:ext cx="9926435" cy="481079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119D031-B94E-D6B8-223F-A3A7360FBA5B}"/>
              </a:ext>
            </a:extLst>
          </p:cNvPr>
          <p:cNvSpPr/>
          <p:nvPr/>
        </p:nvSpPr>
        <p:spPr>
          <a:xfrm>
            <a:off x="1597320" y="200400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7205BE0-C612-8A58-9AE5-5CD1B66830F8}"/>
              </a:ext>
            </a:extLst>
          </p:cNvPr>
          <p:cNvSpPr txBox="1"/>
          <p:nvPr/>
        </p:nvSpPr>
        <p:spPr>
          <a:xfrm>
            <a:off x="5699458" y="3515740"/>
            <a:ext cx="230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⇒第三次産業革命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AB6A603-13A0-9601-2508-9CCF79900E2B}"/>
              </a:ext>
            </a:extLst>
          </p:cNvPr>
          <p:cNvSpPr txBox="1"/>
          <p:nvPr/>
        </p:nvSpPr>
        <p:spPr>
          <a:xfrm>
            <a:off x="4814168" y="4475014"/>
            <a:ext cx="230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⇒第二次産業革命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F0B8E75-9661-C15F-6474-DAE185703B67}"/>
              </a:ext>
            </a:extLst>
          </p:cNvPr>
          <p:cNvSpPr txBox="1"/>
          <p:nvPr/>
        </p:nvSpPr>
        <p:spPr>
          <a:xfrm>
            <a:off x="5966223" y="5434288"/>
            <a:ext cx="230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⇒第一次産業革命</a:t>
            </a:r>
          </a:p>
        </p:txBody>
      </p:sp>
    </p:spTree>
    <p:extLst>
      <p:ext uri="{BB962C8B-B14F-4D97-AF65-F5344CB8AC3E}">
        <p14:creationId xmlns:p14="http://schemas.microsoft.com/office/powerpoint/2010/main" val="5363042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1A4217F-D24D-2E7A-8165-EA294FD7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999786"/>
            <a:ext cx="9983593" cy="485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418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D1A4217F-D24D-2E7A-8165-EA294FD70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999786"/>
            <a:ext cx="9983593" cy="485842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87417BE-F931-CAF2-3284-45B0B41B6D9A}"/>
              </a:ext>
            </a:extLst>
          </p:cNvPr>
          <p:cNvSpPr/>
          <p:nvPr/>
        </p:nvSpPr>
        <p:spPr>
          <a:xfrm>
            <a:off x="1535676" y="1983460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79937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FD858AE-7087-3EE3-5D3D-C819FB1E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428206"/>
            <a:ext cx="10107436" cy="600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311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FD858AE-7087-3EE3-5D3D-C819FB1E6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428206"/>
            <a:ext cx="10107436" cy="600158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5DE5AC5-81F2-B58C-A78C-24024B24542A}"/>
              </a:ext>
            </a:extLst>
          </p:cNvPr>
          <p:cNvSpPr/>
          <p:nvPr/>
        </p:nvSpPr>
        <p:spPr>
          <a:xfrm>
            <a:off x="1545951" y="4305420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0723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F407EC1-D9AC-6643-6BE7-9EDA45DB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2065595"/>
            <a:ext cx="9955014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439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6F407EC1-D9AC-6643-6BE7-9EDA45DB7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2065595"/>
            <a:ext cx="9955014" cy="217200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FF5C57D-5A71-C0E7-CC74-63D8AA478884}"/>
              </a:ext>
            </a:extLst>
          </p:cNvPr>
          <p:cNvSpPr/>
          <p:nvPr/>
        </p:nvSpPr>
        <p:spPr>
          <a:xfrm>
            <a:off x="3898733" y="3565680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449152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7F53BA6-381A-4D5B-3276-3E93C56A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1978559"/>
            <a:ext cx="9983593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395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7F53BA6-381A-4D5B-3276-3E93C56A6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1978559"/>
            <a:ext cx="9983593" cy="257210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13EB80A-2DD1-99C5-CD1A-928BF7442294}"/>
              </a:ext>
            </a:extLst>
          </p:cNvPr>
          <p:cNvSpPr/>
          <p:nvPr/>
        </p:nvSpPr>
        <p:spPr>
          <a:xfrm>
            <a:off x="1597322" y="3904727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930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F60CC3E-FEBF-C025-32F1-8F837418A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64" y="520651"/>
            <a:ext cx="9140627" cy="168979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896F6DE-1690-2E3C-3E7E-68E324200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7364" y="2303734"/>
            <a:ext cx="8997456" cy="279541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12AA834-C139-6C2E-4C58-A5924A206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954" y="5140243"/>
            <a:ext cx="8240275" cy="45726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1D284A0-8D46-70DB-A552-415488F08437}"/>
              </a:ext>
            </a:extLst>
          </p:cNvPr>
          <p:cNvSpPr/>
          <p:nvPr/>
        </p:nvSpPr>
        <p:spPr>
          <a:xfrm>
            <a:off x="4305436" y="5099147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167A6DD-5A78-049F-8E42-AE863FA68EC6}"/>
              </a:ext>
            </a:extLst>
          </p:cNvPr>
          <p:cNvSpPr txBox="1"/>
          <p:nvPr/>
        </p:nvSpPr>
        <p:spPr>
          <a:xfrm>
            <a:off x="2755145" y="5606134"/>
            <a:ext cx="76114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ASP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利用方式の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5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年間の費用：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300×5=1,500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万円</a:t>
            </a:r>
            <a:endParaRPr kumimoji="1"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自社方式の</a:t>
            </a:r>
            <a:r>
              <a:rPr lang="en-US" altLang="ja-JP" sz="2000" b="1" dirty="0">
                <a:solidFill>
                  <a:srgbClr val="0070C0"/>
                </a:solidFill>
              </a:rPr>
              <a:t>5</a:t>
            </a:r>
            <a:r>
              <a:rPr lang="ja-JP" altLang="en-US" sz="2000" b="1" dirty="0">
                <a:solidFill>
                  <a:srgbClr val="0070C0"/>
                </a:solidFill>
              </a:rPr>
              <a:t>年間の運営費：</a:t>
            </a:r>
            <a:r>
              <a:rPr lang="en-US" altLang="ja-JP" sz="2000" b="1" dirty="0">
                <a:solidFill>
                  <a:srgbClr val="0070C0"/>
                </a:solidFill>
              </a:rPr>
              <a:t>100×5=500</a:t>
            </a:r>
            <a:r>
              <a:rPr lang="ja-JP" altLang="en-US" sz="2000" b="1" dirty="0">
                <a:solidFill>
                  <a:srgbClr val="0070C0"/>
                </a:solidFill>
              </a:rPr>
              <a:t>万円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kumimoji="1" lang="ja-JP" altLang="en-US" sz="2000" b="1" dirty="0">
                <a:solidFill>
                  <a:srgbClr val="0070C0"/>
                </a:solidFill>
              </a:rPr>
              <a:t>　</a:t>
            </a:r>
            <a:r>
              <a:rPr lang="en-US" altLang="ja-JP" sz="2000" b="1" dirty="0">
                <a:solidFill>
                  <a:srgbClr val="0070C0"/>
                </a:solidFill>
              </a:rPr>
              <a:t>1,500-500=1,000</a:t>
            </a:r>
            <a:r>
              <a:rPr lang="ja-JP" altLang="en-US" sz="2000" b="1" dirty="0">
                <a:solidFill>
                  <a:srgbClr val="0070C0"/>
                </a:solidFill>
              </a:rPr>
              <a:t>万円（自社方式の初期投資額の閾値）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77461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6ABA882-0B08-84D8-C908-9CE0E114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690180"/>
            <a:ext cx="10059804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6286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06ABA882-0B08-84D8-C908-9CE0E114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690180"/>
            <a:ext cx="10059804" cy="547763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7D84C9E-9F69-C0A6-301F-0D6DF68FCFB9}"/>
              </a:ext>
            </a:extLst>
          </p:cNvPr>
          <p:cNvSpPr/>
          <p:nvPr/>
        </p:nvSpPr>
        <p:spPr>
          <a:xfrm>
            <a:off x="1545951" y="407938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29222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94138E-D1C6-A3AC-8F74-ED6FE0EC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55" y="898599"/>
            <a:ext cx="7843689" cy="536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331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194138E-D1C6-A3AC-8F74-ED6FE0ECF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155" y="898599"/>
            <a:ext cx="7843689" cy="536728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7160743-4C32-F692-05A8-FE336FF13DAF}"/>
              </a:ext>
            </a:extLst>
          </p:cNvPr>
          <p:cNvSpPr/>
          <p:nvPr/>
        </p:nvSpPr>
        <p:spPr>
          <a:xfrm>
            <a:off x="2685385" y="565640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98D259-774B-B181-4A8E-5B260F7917E5}"/>
              </a:ext>
            </a:extLst>
          </p:cNvPr>
          <p:cNvSpPr txBox="1"/>
          <p:nvPr/>
        </p:nvSpPr>
        <p:spPr>
          <a:xfrm>
            <a:off x="7857757" y="5056237"/>
            <a:ext cx="283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Noto Sans JP"/>
              </a:rPr>
              <a:t>A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C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F</a:t>
            </a:r>
            <a:r>
              <a:rPr lang="ja-JP" altLang="en-US" sz="2400" dirty="0">
                <a:latin typeface="Noto Sans JP"/>
              </a:rPr>
              <a:t>：</a:t>
            </a:r>
            <a:r>
              <a:rPr lang="en-US" altLang="ja-JP" sz="2400" dirty="0">
                <a:latin typeface="Noto Sans JP"/>
              </a:rPr>
              <a:t>2+4+2=8</a:t>
            </a:r>
          </a:p>
          <a:p>
            <a:r>
              <a:rPr lang="en-US" altLang="ja-JP" sz="2400" dirty="0">
                <a:latin typeface="Noto Sans JP"/>
              </a:rPr>
              <a:t>B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D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F</a:t>
            </a:r>
            <a:r>
              <a:rPr lang="ja-JP" altLang="en-US" sz="2400" dirty="0">
                <a:latin typeface="Noto Sans JP"/>
              </a:rPr>
              <a:t>：</a:t>
            </a:r>
            <a:r>
              <a:rPr lang="en-US" altLang="ja-JP" sz="2400" dirty="0">
                <a:latin typeface="Noto Sans JP"/>
              </a:rPr>
              <a:t>3+3+2=8</a:t>
            </a:r>
          </a:p>
          <a:p>
            <a:r>
              <a:rPr lang="en-US" altLang="ja-JP" sz="2400" dirty="0">
                <a:latin typeface="Noto Sans JP"/>
              </a:rPr>
              <a:t>B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E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G</a:t>
            </a:r>
            <a:r>
              <a:rPr lang="ja-JP" altLang="en-US" sz="2400" dirty="0">
                <a:latin typeface="Noto Sans JP"/>
              </a:rPr>
              <a:t>：</a:t>
            </a:r>
            <a:r>
              <a:rPr lang="en-US" altLang="ja-JP" sz="2400" dirty="0">
                <a:latin typeface="Noto Sans JP"/>
              </a:rPr>
              <a:t>3+1+5=</a:t>
            </a:r>
            <a:r>
              <a:rPr lang="en-US" altLang="ja-JP" sz="2400" b="1" dirty="0">
                <a:solidFill>
                  <a:srgbClr val="FF0000"/>
                </a:solidFill>
                <a:latin typeface="Noto Sans JP"/>
              </a:rPr>
              <a:t>9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A5482C1-4635-8BEE-3F7D-B4D33397CD82}"/>
              </a:ext>
            </a:extLst>
          </p:cNvPr>
          <p:cNvSpPr txBox="1"/>
          <p:nvPr/>
        </p:nvSpPr>
        <p:spPr>
          <a:xfrm>
            <a:off x="5456634" y="3249118"/>
            <a:ext cx="348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FF0000"/>
                </a:solidFill>
                <a:latin typeface="Noto Sans JP"/>
              </a:rPr>
              <a:t>3</a:t>
            </a:r>
            <a:endParaRPr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920791B-26E9-3CD5-334F-FCBD66759B46}"/>
              </a:ext>
            </a:extLst>
          </p:cNvPr>
          <p:cNvSpPr txBox="1"/>
          <p:nvPr/>
        </p:nvSpPr>
        <p:spPr>
          <a:xfrm>
            <a:off x="6279513" y="2695120"/>
            <a:ext cx="3488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800" b="1" dirty="0">
                <a:solidFill>
                  <a:srgbClr val="FF0000"/>
                </a:solidFill>
                <a:latin typeface="Noto Sans JP"/>
              </a:rPr>
              <a:t>2</a:t>
            </a:r>
            <a:endParaRPr lang="ja-JP" altLang="en-US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CFCC88D-53FE-F123-2B1E-BAB9F5D3F4CC}"/>
              </a:ext>
            </a:extLst>
          </p:cNvPr>
          <p:cNvSpPr txBox="1"/>
          <p:nvPr/>
        </p:nvSpPr>
        <p:spPr>
          <a:xfrm>
            <a:off x="5297651" y="2897431"/>
            <a:ext cx="348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F0000"/>
                </a:solidFill>
                <a:latin typeface="Noto Sans JP"/>
              </a:rPr>
              <a:t>-</a:t>
            </a:r>
            <a:endParaRPr lang="ja-JP" altLang="en-US" sz="3200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08AEC41-34D4-E834-A45B-60E6FD7B245D}"/>
              </a:ext>
            </a:extLst>
          </p:cNvPr>
          <p:cNvSpPr txBox="1"/>
          <p:nvPr/>
        </p:nvSpPr>
        <p:spPr>
          <a:xfrm>
            <a:off x="6427079" y="2473635"/>
            <a:ext cx="34884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FF0000"/>
                </a:solidFill>
                <a:latin typeface="Noto Sans JP"/>
              </a:rPr>
              <a:t>-</a:t>
            </a:r>
            <a:endParaRPr lang="ja-JP" altLang="en-US" sz="3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29ADD1A-A7BA-8471-F894-ACD0D5108339}"/>
              </a:ext>
            </a:extLst>
          </p:cNvPr>
          <p:cNvSpPr txBox="1"/>
          <p:nvPr/>
        </p:nvSpPr>
        <p:spPr>
          <a:xfrm>
            <a:off x="7838121" y="2377254"/>
            <a:ext cx="283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400" dirty="0">
                <a:latin typeface="Noto Sans JP"/>
              </a:rPr>
              <a:t>A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C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F</a:t>
            </a:r>
            <a:r>
              <a:rPr lang="ja-JP" altLang="en-US" sz="2400" dirty="0">
                <a:latin typeface="Noto Sans JP"/>
              </a:rPr>
              <a:t>：</a:t>
            </a:r>
            <a:r>
              <a:rPr lang="en-US" altLang="ja-JP" sz="2400" dirty="0">
                <a:latin typeface="Noto Sans JP"/>
              </a:rPr>
              <a:t>2+4+5=</a:t>
            </a:r>
            <a:r>
              <a:rPr lang="en-US" altLang="ja-JP" sz="2400" dirty="0">
                <a:solidFill>
                  <a:srgbClr val="FF0000"/>
                </a:solidFill>
                <a:latin typeface="Noto Sans JP"/>
              </a:rPr>
              <a:t>11</a:t>
            </a:r>
          </a:p>
          <a:p>
            <a:r>
              <a:rPr lang="en-US" altLang="ja-JP" sz="2400" dirty="0">
                <a:latin typeface="Noto Sans JP"/>
              </a:rPr>
              <a:t>B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D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F</a:t>
            </a:r>
            <a:r>
              <a:rPr lang="ja-JP" altLang="en-US" sz="2400" dirty="0">
                <a:latin typeface="Noto Sans JP"/>
              </a:rPr>
              <a:t>：</a:t>
            </a:r>
            <a:r>
              <a:rPr lang="en-US" altLang="ja-JP" sz="2400" dirty="0">
                <a:latin typeface="Noto Sans JP"/>
              </a:rPr>
              <a:t>3+1+5=9</a:t>
            </a:r>
          </a:p>
          <a:p>
            <a:r>
              <a:rPr lang="en-US" altLang="ja-JP" sz="2400" dirty="0">
                <a:latin typeface="Noto Sans JP"/>
              </a:rPr>
              <a:t>B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E</a:t>
            </a:r>
            <a:r>
              <a:rPr lang="ja-JP" altLang="en-US" sz="2400" dirty="0">
                <a:latin typeface="Noto Sans JP"/>
              </a:rPr>
              <a:t>→</a:t>
            </a:r>
            <a:r>
              <a:rPr lang="en-US" altLang="ja-JP" sz="2400" dirty="0">
                <a:latin typeface="Noto Sans JP"/>
              </a:rPr>
              <a:t>G</a:t>
            </a:r>
            <a:r>
              <a:rPr lang="ja-JP" altLang="en-US" sz="2400" dirty="0">
                <a:latin typeface="Noto Sans JP"/>
              </a:rPr>
              <a:t>：</a:t>
            </a:r>
            <a:r>
              <a:rPr lang="en-US" altLang="ja-JP" sz="2400" dirty="0">
                <a:latin typeface="Noto Sans JP"/>
              </a:rPr>
              <a:t>3+1+5=</a:t>
            </a:r>
            <a:r>
              <a:rPr lang="en-US" altLang="ja-JP" sz="2400" b="1" dirty="0">
                <a:latin typeface="Noto Sans JP"/>
              </a:rPr>
              <a:t>9</a:t>
            </a:r>
          </a:p>
        </p:txBody>
      </p:sp>
      <p:sp>
        <p:nvSpPr>
          <p:cNvPr id="12" name="矢印: 下 11">
            <a:extLst>
              <a:ext uri="{FF2B5EF4-FFF2-40B4-BE49-F238E27FC236}">
                <a16:creationId xmlns:a16="http://schemas.microsoft.com/office/drawing/2014/main" id="{81ECAAAB-76DD-906C-71CB-4A9379C79080}"/>
              </a:ext>
            </a:extLst>
          </p:cNvPr>
          <p:cNvSpPr/>
          <p:nvPr/>
        </p:nvSpPr>
        <p:spPr>
          <a:xfrm>
            <a:off x="9381995" y="3820438"/>
            <a:ext cx="635849" cy="9394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8480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0178A8-010B-D021-8748-6EB74D68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681070"/>
            <a:ext cx="10698068" cy="10574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6216AA9-5AF4-65EA-58F6-200369C28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491" y="1838103"/>
            <a:ext cx="6887536" cy="159089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8C0E5EE-0F0E-4EA7-7171-1CA51CBB2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831" y="3528610"/>
            <a:ext cx="8992855" cy="29817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138EDC-9F24-C9E7-C181-DBBFDA3C3BF8}"/>
              </a:ext>
            </a:extLst>
          </p:cNvPr>
          <p:cNvSpPr/>
          <p:nvPr/>
        </p:nvSpPr>
        <p:spPr>
          <a:xfrm>
            <a:off x="1465132" y="5928189"/>
            <a:ext cx="205483" cy="248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930586E-84C0-B7F9-36E8-B737B28E5091}"/>
              </a:ext>
            </a:extLst>
          </p:cNvPr>
          <p:cNvSpPr/>
          <p:nvPr/>
        </p:nvSpPr>
        <p:spPr>
          <a:xfrm>
            <a:off x="1712588" y="5928188"/>
            <a:ext cx="619647" cy="143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95A5B63-F274-1DF0-610D-1852E7AD71F1}"/>
              </a:ext>
            </a:extLst>
          </p:cNvPr>
          <p:cNvSpPr/>
          <p:nvPr/>
        </p:nvSpPr>
        <p:spPr>
          <a:xfrm>
            <a:off x="2373332" y="5980640"/>
            <a:ext cx="2578812" cy="9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48F855-C0B9-EAD5-1762-C2CDBBD945B9}"/>
              </a:ext>
            </a:extLst>
          </p:cNvPr>
          <p:cNvSpPr/>
          <p:nvPr/>
        </p:nvSpPr>
        <p:spPr>
          <a:xfrm>
            <a:off x="4993240" y="5948737"/>
            <a:ext cx="2691829" cy="9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E1EA254-F1F3-2DD5-0425-D1C952EA16DD}"/>
              </a:ext>
            </a:extLst>
          </p:cNvPr>
          <p:cNvSpPr/>
          <p:nvPr/>
        </p:nvSpPr>
        <p:spPr>
          <a:xfrm>
            <a:off x="7731189" y="5947380"/>
            <a:ext cx="2556000" cy="143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FE4C81-9763-58D8-0D5C-8D76EE68620F}"/>
              </a:ext>
            </a:extLst>
          </p:cNvPr>
          <p:cNvSpPr/>
          <p:nvPr/>
        </p:nvSpPr>
        <p:spPr>
          <a:xfrm>
            <a:off x="10351998" y="5947380"/>
            <a:ext cx="205483" cy="248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100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0178A8-010B-D021-8748-6EB74D682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66" y="681070"/>
            <a:ext cx="10698068" cy="10574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6216AA9-5AF4-65EA-58F6-200369C28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491" y="1838103"/>
            <a:ext cx="6887536" cy="159089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8C0E5EE-0F0E-4EA7-7171-1CA51CBB2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831" y="3528610"/>
            <a:ext cx="8992855" cy="2981741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C138EDC-9F24-C9E7-C181-DBBFDA3C3BF8}"/>
              </a:ext>
            </a:extLst>
          </p:cNvPr>
          <p:cNvSpPr/>
          <p:nvPr/>
        </p:nvSpPr>
        <p:spPr>
          <a:xfrm>
            <a:off x="1465132" y="5928189"/>
            <a:ext cx="205483" cy="248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930586E-84C0-B7F9-36E8-B737B28E5091}"/>
              </a:ext>
            </a:extLst>
          </p:cNvPr>
          <p:cNvSpPr/>
          <p:nvPr/>
        </p:nvSpPr>
        <p:spPr>
          <a:xfrm>
            <a:off x="1712588" y="5928188"/>
            <a:ext cx="619647" cy="143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195A5B63-F274-1DF0-610D-1852E7AD71F1}"/>
              </a:ext>
            </a:extLst>
          </p:cNvPr>
          <p:cNvSpPr/>
          <p:nvPr/>
        </p:nvSpPr>
        <p:spPr>
          <a:xfrm>
            <a:off x="2373332" y="5980640"/>
            <a:ext cx="2578812" cy="9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FA48F855-C0B9-EAD5-1762-C2CDBBD945B9}"/>
              </a:ext>
            </a:extLst>
          </p:cNvPr>
          <p:cNvSpPr/>
          <p:nvPr/>
        </p:nvSpPr>
        <p:spPr>
          <a:xfrm>
            <a:off x="4993240" y="5948737"/>
            <a:ext cx="2691829" cy="913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4E1EA254-F1F3-2DD5-0425-D1C952EA16DD}"/>
              </a:ext>
            </a:extLst>
          </p:cNvPr>
          <p:cNvSpPr/>
          <p:nvPr/>
        </p:nvSpPr>
        <p:spPr>
          <a:xfrm>
            <a:off x="7731189" y="5947380"/>
            <a:ext cx="2556000" cy="143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1DFE4C81-9763-58D8-0D5C-8D76EE68620F}"/>
              </a:ext>
            </a:extLst>
          </p:cNvPr>
          <p:cNvSpPr/>
          <p:nvPr/>
        </p:nvSpPr>
        <p:spPr>
          <a:xfrm>
            <a:off x="10351998" y="5947380"/>
            <a:ext cx="205483" cy="2487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E8B4979A-1C00-C247-318E-25D783DCAAFC}"/>
              </a:ext>
            </a:extLst>
          </p:cNvPr>
          <p:cNvSpPr/>
          <p:nvPr/>
        </p:nvSpPr>
        <p:spPr>
          <a:xfrm>
            <a:off x="1801186" y="592818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96022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0DF416-9567-16C4-9F9E-64913011F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6" y="775034"/>
            <a:ext cx="10783805" cy="1095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7B3F12D-AB58-A37F-0AF7-704329B03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11" y="1777596"/>
            <a:ext cx="9955014" cy="373432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A0E9AE-A86A-1214-7716-52CF8242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43" y="5511917"/>
            <a:ext cx="8554644" cy="66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8796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F0DF416-9567-16C4-9F9E-64913011F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16" y="775034"/>
            <a:ext cx="10783805" cy="109552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7B3F12D-AB58-A37F-0AF7-704329B03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411" y="1777596"/>
            <a:ext cx="9955014" cy="3734321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2A0E9AE-A86A-1214-7716-52CF8242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743" y="5511917"/>
            <a:ext cx="8554644" cy="66684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8533CCB-4053-2CF8-F0BB-E3D6020B17AB}"/>
              </a:ext>
            </a:extLst>
          </p:cNvPr>
          <p:cNvSpPr/>
          <p:nvPr/>
        </p:nvSpPr>
        <p:spPr>
          <a:xfrm>
            <a:off x="9249950" y="565282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94770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0F3B465-11F1-9289-13AC-CEE7E691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1304628"/>
            <a:ext cx="10907647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80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0F3B465-11F1-9289-13AC-CEE7E6916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1304628"/>
            <a:ext cx="10907647" cy="4248743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DD62B5D2-9660-7BCE-A621-C88D62679607}"/>
              </a:ext>
            </a:extLst>
          </p:cNvPr>
          <p:cNvSpPr/>
          <p:nvPr/>
        </p:nvSpPr>
        <p:spPr>
          <a:xfrm>
            <a:off x="6260169" y="503637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0932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EC8B97-F361-8FA1-68CF-5622487FD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994" y="1799802"/>
            <a:ext cx="7602011" cy="29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580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C48FB5-9F0F-45E6-C6F1-95E71F62A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114102"/>
            <a:ext cx="10764752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829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C48FB5-9F0F-45E6-C6F1-95E71F62A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1114102"/>
            <a:ext cx="10764752" cy="462979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A5AB008-28B5-EFC2-12C6-6B54063B73A5}"/>
              </a:ext>
            </a:extLst>
          </p:cNvPr>
          <p:cNvSpPr/>
          <p:nvPr/>
        </p:nvSpPr>
        <p:spPr>
          <a:xfrm>
            <a:off x="1236106" y="322620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90000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78B930E-E924-D5C0-DF31-F7CD49E5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9" y="642205"/>
            <a:ext cx="10049483" cy="187938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6380725-69F3-3492-B7D1-5AADAEEDC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56" y="2655938"/>
            <a:ext cx="9885096" cy="335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0879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78B930E-E924-D5C0-DF31-F7CD49E58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769" y="642205"/>
            <a:ext cx="10049483" cy="187938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6380725-69F3-3492-B7D1-5AADAEEDC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156" y="2655938"/>
            <a:ext cx="9885096" cy="335419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89D5650-034A-5A6F-7963-729FED7C54ED}"/>
              </a:ext>
            </a:extLst>
          </p:cNvPr>
          <p:cNvSpPr/>
          <p:nvPr/>
        </p:nvSpPr>
        <p:spPr>
          <a:xfrm>
            <a:off x="1198652" y="413024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52275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A137D52-C6D2-C4ED-BC3B-172699009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633717"/>
            <a:ext cx="10783805" cy="10288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1A49DC5-B9D5-4BAA-6D6E-34DAFB3CB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92" y="1749194"/>
            <a:ext cx="10059804" cy="20767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D3D4268-0502-4C1E-B5F6-CAA30BA4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628" y="3912567"/>
            <a:ext cx="8776545" cy="249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841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7A137D52-C6D2-C4ED-BC3B-172699009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97" y="633717"/>
            <a:ext cx="10783805" cy="102884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11A49DC5-B9D5-4BAA-6D6E-34DAFB3CB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292" y="1749194"/>
            <a:ext cx="10059804" cy="20767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4D3D4268-0502-4C1E-B5F6-CAA30BA4E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628" y="3912567"/>
            <a:ext cx="8776545" cy="24933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70636C5-E2B0-6026-CAD2-AC87AD03C0BB}"/>
              </a:ext>
            </a:extLst>
          </p:cNvPr>
          <p:cNvSpPr/>
          <p:nvPr/>
        </p:nvSpPr>
        <p:spPr>
          <a:xfrm>
            <a:off x="1794553" y="448983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31026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FF1D75E-FEA3-DBE3-3F5F-DDFD1738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38" y="661270"/>
            <a:ext cx="10659963" cy="10764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E93FCFF-99E8-A748-F0E1-FC12D15C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16" y="1737745"/>
            <a:ext cx="10183646" cy="207674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E3E3A50-0F48-F944-FF91-86501C9C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11" y="3761335"/>
            <a:ext cx="5645689" cy="243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5000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FF1D75E-FEA3-DBE3-3F5F-DDFD1738B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938" y="661270"/>
            <a:ext cx="10659963" cy="1076475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E93FCFF-99E8-A748-F0E1-FC12D15C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16" y="1737745"/>
            <a:ext cx="10183646" cy="2076740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E3E3A50-0F48-F944-FF91-86501C9C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11" y="3761335"/>
            <a:ext cx="5645689" cy="243539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3BAED97-4A74-1830-4D4F-BBD6F1D987B8}"/>
              </a:ext>
            </a:extLst>
          </p:cNvPr>
          <p:cNvSpPr/>
          <p:nvPr/>
        </p:nvSpPr>
        <p:spPr>
          <a:xfrm>
            <a:off x="3356225" y="569692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5173791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DCEBAB1-45EB-2D60-1FC5-9BE9C763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1627856"/>
            <a:ext cx="10650436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1756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DCEBAB1-45EB-2D60-1FC5-9BE9C7635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782" y="1627856"/>
            <a:ext cx="10650436" cy="319132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7D98DBE-832F-90DC-E15F-F70E3DAB3369}"/>
              </a:ext>
            </a:extLst>
          </p:cNvPr>
          <p:cNvSpPr/>
          <p:nvPr/>
        </p:nvSpPr>
        <p:spPr>
          <a:xfrm>
            <a:off x="1496602" y="271742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2708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857</Words>
  <Application>Microsoft Office PowerPoint</Application>
  <PresentationFormat>ワイド画面</PresentationFormat>
  <Paragraphs>201</Paragraphs>
  <Slides>204</Slides>
  <Notes>20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204</vt:i4>
      </vt:variant>
    </vt:vector>
  </HeadingPairs>
  <TitlesOfParts>
    <vt:vector size="211" baseType="lpstr">
      <vt:lpstr>Noto Sans JP</vt:lpstr>
      <vt:lpstr>游ゴシック</vt:lpstr>
      <vt:lpstr>游ゴシック</vt:lpstr>
      <vt:lpstr>游ゴシック Light</vt:lpstr>
      <vt:lpstr>Arial</vt:lpstr>
      <vt:lpstr>Wingdings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320</cp:revision>
  <dcterms:created xsi:type="dcterms:W3CDTF">2024-05-12T23:26:19Z</dcterms:created>
  <dcterms:modified xsi:type="dcterms:W3CDTF">2024-12-26T07:29:58Z</dcterms:modified>
</cp:coreProperties>
</file>